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25"/>
  </p:notesMasterIdLst>
  <p:handoutMasterIdLst>
    <p:handoutMasterId r:id="rId26"/>
  </p:handoutMasterIdLst>
  <p:sldIdLst>
    <p:sldId id="261" r:id="rId3"/>
    <p:sldId id="257" r:id="rId4"/>
    <p:sldId id="262" r:id="rId5"/>
    <p:sldId id="275" r:id="rId6"/>
    <p:sldId id="263" r:id="rId7"/>
    <p:sldId id="276" r:id="rId8"/>
    <p:sldId id="277" r:id="rId9"/>
    <p:sldId id="278" r:id="rId10"/>
    <p:sldId id="279" r:id="rId11"/>
    <p:sldId id="280" r:id="rId12"/>
    <p:sldId id="281" r:id="rId13"/>
    <p:sldId id="282" r:id="rId14"/>
    <p:sldId id="283" r:id="rId15"/>
    <p:sldId id="284" r:id="rId16"/>
    <p:sldId id="285" r:id="rId17"/>
    <p:sldId id="286" r:id="rId18"/>
    <p:sldId id="287" r:id="rId19"/>
    <p:sldId id="264" r:id="rId20"/>
    <p:sldId id="274" r:id="rId21"/>
    <p:sldId id="289" r:id="rId22"/>
    <p:sldId id="267" r:id="rId23"/>
    <p:sldId id="26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Helle Formatvorlage 2 - Akz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DA37D80-6434-44D0-A028-1B22A696006F}" styleName="Helle Formatvorlage 3 - Akz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5BE263C-DBD7-4A20-BB59-AAB30ACAA65A}" styleName="Mittlere Formatvorlage 3 - Akz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A107856-5554-42FB-B03E-39F5DBC370BA}" styleName="Mittlere Formatvorlage 4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116" d="100"/>
          <a:sy n="116" d="100"/>
        </p:scale>
        <p:origin x="216" y="108"/>
      </p:cViewPr>
      <p:guideLst>
        <p:guide pos="3840"/>
        <p:guide orient="horz" pos="2160"/>
      </p:guideLst>
    </p:cSldViewPr>
  </p:slideViewPr>
  <p:notesTextViewPr>
    <p:cViewPr>
      <p:scale>
        <a:sx n="1" d="1"/>
        <a:sy n="1" d="1"/>
      </p:scale>
      <p:origin x="0" y="0"/>
    </p:cViewPr>
  </p:notesTextViewPr>
  <p:notesViewPr>
    <p:cSldViewPr snapToGrid="0">
      <p:cViewPr varScale="1">
        <p:scale>
          <a:sx n="57" d="100"/>
          <a:sy n="57" d="100"/>
        </p:scale>
        <p:origin x="1260" y="4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de-DE" smtClean="0"/>
              <a:t>22.11.2015</a:t>
            </a:fld>
            <a:endParaRPr lang="de-DE" dirty="0"/>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de-DE" smtClean="0"/>
              <a:t>‹Nr.›</a:t>
            </a:fld>
            <a:endParaRPr lang="de-DE" dirty="0"/>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de-DE" smtClean="0"/>
              <a:t>22.11.2015</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Kopfzeilenplatzhalt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de-DE" smtClean="0"/>
              <a:t>‹Nr.›</a:t>
            </a:fld>
            <a:endParaRPr lang="de-DE" dirty="0"/>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pPr algn="r" defTabSz="914400">
              <a:buNone/>
            </a:pPr>
            <a:fld id="{82869989-EB00-4EE7-BCB5-25BDC5BB29F8}" type="slidenum">
              <a:rPr lang="de-DE" sz="1200" b="0" i="0">
                <a:solidFill>
                  <a:schemeClr val="tx1"/>
                </a:solidFill>
                <a:latin typeface="Arial"/>
                <a:ea typeface="+mn-ea"/>
                <a:cs typeface="+mn-cs"/>
              </a:rPr>
              <a:t>2</a:t>
            </a:fld>
            <a:endParaRPr lang="en-US"/>
          </a:p>
        </p:txBody>
      </p:sp>
    </p:spTree>
    <p:extLst>
      <p:ext uri="{BB962C8B-B14F-4D97-AF65-F5344CB8AC3E}">
        <p14:creationId xmlns:p14="http://schemas.microsoft.com/office/powerpoint/2010/main" val="1980303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5" name="Gruppieren 4"/>
          <p:cNvGrpSpPr/>
          <p:nvPr userDrawn="1"/>
        </p:nvGrpSpPr>
        <p:grpSpPr bwMode="hidden">
          <a:xfrm>
            <a:off x="-1" y="0"/>
            <a:ext cx="12192002" cy="6858000"/>
            <a:chOff x="-1" y="0"/>
            <a:chExt cx="12192002" cy="6858000"/>
          </a:xfrm>
        </p:grpSpPr>
        <p:cxnSp>
          <p:nvCxnSpPr>
            <p:cNvPr id="6" name="Gerader Verbinde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Gerader Verbinde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uppieren 22"/>
            <p:cNvGrpSpPr/>
            <p:nvPr userDrawn="1"/>
          </p:nvGrpSpPr>
          <p:grpSpPr bwMode="hidden">
            <a:xfrm>
              <a:off x="-1" y="0"/>
              <a:ext cx="12192001" cy="6858000"/>
              <a:chOff x="-1" y="0"/>
              <a:chExt cx="12192001" cy="6858000"/>
            </a:xfrm>
          </p:grpSpPr>
          <p:cxnSp>
            <p:nvCxnSpPr>
              <p:cNvPr id="41" name="Gerader Verbinde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Gerader Verbinde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Gerader Verbinde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Gerader Verbinde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uppieren 45"/>
              <p:cNvGrpSpPr/>
              <p:nvPr/>
            </p:nvGrpSpPr>
            <p:grpSpPr bwMode="hidden">
              <a:xfrm>
                <a:off x="6327885" y="0"/>
                <a:ext cx="5864115" cy="5898673"/>
                <a:chOff x="6327885" y="0"/>
                <a:chExt cx="5864115" cy="5898673"/>
              </a:xfrm>
            </p:grpSpPr>
            <p:cxnSp>
              <p:nvCxnSpPr>
                <p:cNvPr id="52" name="Gerader Verbinde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Gerader Verbinde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Gerader Verbinde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Gerader Verbinde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Gerader Verbinde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Gerader Verbinde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Gerader Verbinde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Gerader Verbinde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Gerader Verbinde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uppieren 23"/>
            <p:cNvGrpSpPr/>
            <p:nvPr userDrawn="1"/>
          </p:nvGrpSpPr>
          <p:grpSpPr bwMode="hidden">
            <a:xfrm flipH="1">
              <a:off x="0" y="0"/>
              <a:ext cx="12192001" cy="6858000"/>
              <a:chOff x="-1" y="0"/>
              <a:chExt cx="12192001" cy="6858000"/>
            </a:xfrm>
          </p:grpSpPr>
          <p:cxnSp>
            <p:nvCxnSpPr>
              <p:cNvPr id="25" name="Gerader Verbinde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Gerader Verbinde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Gerader Verbinde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Gerader Verbinde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uppieren 29"/>
              <p:cNvGrpSpPr/>
              <p:nvPr/>
            </p:nvGrpSpPr>
            <p:grpSpPr bwMode="hidden">
              <a:xfrm>
                <a:off x="6327885" y="0"/>
                <a:ext cx="5864115" cy="5898673"/>
                <a:chOff x="6327885" y="0"/>
                <a:chExt cx="5864115" cy="5898673"/>
              </a:xfrm>
            </p:grpSpPr>
            <p:cxnSp>
              <p:nvCxnSpPr>
                <p:cNvPr id="36" name="Gerader Verbinde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Gerader Verbinde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Gerader Verbinde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Gerader Verbinde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Gerader Verbinde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Gerader Verbinde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el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de-DE" smtClean="0"/>
              <a:t>Titelmasterformat durch Klicken bearbeiten</a:t>
            </a:r>
            <a:endParaRPr lang="de-DE" dirty="0"/>
          </a:p>
        </p:txBody>
      </p:sp>
      <p:sp>
        <p:nvSpPr>
          <p:cNvPr id="3" name="Untertitel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smtClean="0"/>
              <a:t>Formatvorlage des Untertitelmasters durch Klicken bearbeiten</a:t>
            </a:r>
            <a:endParaRPr lang="de-DE" dirty="0"/>
          </a:p>
        </p:txBody>
      </p:sp>
      <p:cxnSp>
        <p:nvCxnSpPr>
          <p:cNvPr id="58" name="Gerader Verbinde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dirty="0"/>
          </a:p>
        </p:txBody>
      </p:sp>
      <p:sp>
        <p:nvSpPr>
          <p:cNvPr id="3" name="Vertikaler Textplatzhalter 2"/>
          <p:cNvSpPr>
            <a:spLocks noGrp="1"/>
          </p:cNvSpPr>
          <p:nvPr>
            <p:ph type="body" orient="vert" idx="1"/>
          </p:nvPr>
        </p:nvSpPr>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4" name="Datumsplatzhalter 3"/>
          <p:cNvSpPr>
            <a:spLocks noGrp="1"/>
          </p:cNvSpPr>
          <p:nvPr>
            <p:ph type="dt" sz="half" idx="10"/>
          </p:nvPr>
        </p:nvSpPr>
        <p:spPr/>
        <p:txBody>
          <a:bodyPr/>
          <a:lstStyle/>
          <a:p>
            <a:fld id="{384A29A4-78C8-47AB-BA06-22CB45938951}" type="datetime1">
              <a:rPr lang="de-DE" smtClean="0"/>
              <a:t>22.11.2015</a:t>
            </a:fld>
            <a:endParaRPr lang="de-DE" dirty="0"/>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E31375A4-56A4-47D6-9801-1991572033F7}" type="slidenum">
              <a:rPr lang="de-DE" smtClean="0"/>
              <a:t>‹Nr.›</a:t>
            </a:fld>
            <a:endParaRPr lang="de-DE"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9209314" y="489856"/>
            <a:ext cx="1687286" cy="5301343"/>
          </a:xfrm>
        </p:spPr>
        <p:txBody>
          <a:bodyPr vert="eaVert"/>
          <a:lstStyle/>
          <a:p>
            <a:r>
              <a:rPr lang="de-DE" smtClean="0"/>
              <a:t>Titelmasterformat durch Klicken bearbeiten</a:t>
            </a:r>
            <a:endParaRPr lang="de-DE" dirty="0"/>
          </a:p>
        </p:txBody>
      </p:sp>
      <p:sp>
        <p:nvSpPr>
          <p:cNvPr id="3" name="Vertikaler Textplatzhalter 2"/>
          <p:cNvSpPr>
            <a:spLocks noGrp="1"/>
          </p:cNvSpPr>
          <p:nvPr>
            <p:ph type="body" orient="vert" idx="1"/>
          </p:nvPr>
        </p:nvSpPr>
        <p:spPr>
          <a:xfrm>
            <a:off x="1295399" y="489856"/>
            <a:ext cx="7587344" cy="5301343"/>
          </a:xfrm>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4" name="Datumsplatzhalter 3"/>
          <p:cNvSpPr>
            <a:spLocks noGrp="1"/>
          </p:cNvSpPr>
          <p:nvPr>
            <p:ph type="dt" sz="half" idx="10"/>
          </p:nvPr>
        </p:nvSpPr>
        <p:spPr/>
        <p:txBody>
          <a:bodyPr/>
          <a:lstStyle/>
          <a:p>
            <a:fld id="{E1ED4ACF-2D82-46F2-A8E9-23963AA34E86}" type="datetime1">
              <a:rPr lang="de-DE" smtClean="0"/>
              <a:t>22.11.2015</a:t>
            </a:fld>
            <a:endParaRPr lang="de-DE" dirty="0"/>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E31375A4-56A4-47D6-9801-1991572033F7}" type="slidenum">
              <a:rPr lang="de-DE" smtClean="0"/>
              <a:t>‹Nr.›</a:t>
            </a:fld>
            <a:endParaRPr lang="de-DE"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dirty="0"/>
          </a:p>
        </p:txBody>
      </p:sp>
      <p:sp>
        <p:nvSpPr>
          <p:cNvPr id="3" name="Inhaltsplatzhalter 2"/>
          <p:cNvSpPr>
            <a:spLocks noGrp="1"/>
          </p:cNvSpPr>
          <p:nvPr>
            <p:ph idx="1"/>
          </p:nvPr>
        </p:nvSpPr>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4" name="Datumsplatzhalter 3"/>
          <p:cNvSpPr>
            <a:spLocks noGrp="1"/>
          </p:cNvSpPr>
          <p:nvPr>
            <p:ph type="dt" sz="half" idx="10"/>
          </p:nvPr>
        </p:nvSpPr>
        <p:spPr/>
        <p:txBody>
          <a:bodyPr/>
          <a:lstStyle/>
          <a:p>
            <a:fld id="{AE374B5B-21A0-4192-BF4C-38187F1A68D8}" type="datetime1">
              <a:rPr lang="de-DE" smtClean="0"/>
              <a:t>22.11.2015</a:t>
            </a:fld>
            <a:endParaRPr lang="de-DE" dirty="0"/>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E31375A4-56A4-47D6-9801-1991572033F7}" type="slidenum">
              <a:rPr lang="de-DE" smtClean="0"/>
              <a:t>‹Nr.›</a:t>
            </a:fld>
            <a:endParaRPr lang="de-DE"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überschrift">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uppieren 6"/>
          <p:cNvGrpSpPr/>
          <p:nvPr userDrawn="1"/>
        </p:nvGrpSpPr>
        <p:grpSpPr bwMode="hidden">
          <a:xfrm>
            <a:off x="-1" y="0"/>
            <a:ext cx="12192002" cy="6858000"/>
            <a:chOff x="-1" y="0"/>
            <a:chExt cx="12192002" cy="6858000"/>
          </a:xfrm>
        </p:grpSpPr>
        <p:cxnSp>
          <p:nvCxnSpPr>
            <p:cNvPr id="8" name="Gerader Verbinde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Gerader Verbinde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uppieren 23"/>
            <p:cNvGrpSpPr/>
            <p:nvPr userDrawn="1"/>
          </p:nvGrpSpPr>
          <p:grpSpPr bwMode="hidden">
            <a:xfrm>
              <a:off x="-1" y="0"/>
              <a:ext cx="12192001" cy="6858000"/>
              <a:chOff x="-1" y="0"/>
              <a:chExt cx="12192001" cy="6858000"/>
            </a:xfrm>
          </p:grpSpPr>
          <p:cxnSp>
            <p:nvCxnSpPr>
              <p:cNvPr id="42" name="Gerader Verbinde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Gerader Verbinde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Gerader Verbinde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uppieren 46"/>
              <p:cNvGrpSpPr/>
              <p:nvPr/>
            </p:nvGrpSpPr>
            <p:grpSpPr bwMode="hidden">
              <a:xfrm>
                <a:off x="6327885" y="0"/>
                <a:ext cx="5864115" cy="5898673"/>
                <a:chOff x="6327885" y="0"/>
                <a:chExt cx="5864115" cy="5898673"/>
              </a:xfrm>
            </p:grpSpPr>
            <p:cxnSp>
              <p:nvCxnSpPr>
                <p:cNvPr id="53" name="Gerader Verbinde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Gerader Verbinde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Gerader Verbinde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Gerader Verbinde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Gerader Verbinde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Gerader Verbinde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Gerader Verbinde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Gerader Verbinde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uppieren 24"/>
            <p:cNvGrpSpPr/>
            <p:nvPr userDrawn="1"/>
          </p:nvGrpSpPr>
          <p:grpSpPr bwMode="hidden">
            <a:xfrm flipH="1">
              <a:off x="0" y="0"/>
              <a:ext cx="12192001" cy="6858000"/>
              <a:chOff x="-1" y="0"/>
              <a:chExt cx="12192001" cy="6858000"/>
            </a:xfrm>
          </p:grpSpPr>
          <p:cxnSp>
            <p:nvCxnSpPr>
              <p:cNvPr id="26" name="Gerader Verbinde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Gerader Verbinde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Gerader Verbinde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uppieren 30"/>
              <p:cNvGrpSpPr/>
              <p:nvPr/>
            </p:nvGrpSpPr>
            <p:grpSpPr bwMode="hidden">
              <a:xfrm>
                <a:off x="6327885" y="0"/>
                <a:ext cx="5864115" cy="5898673"/>
                <a:chOff x="6327885" y="0"/>
                <a:chExt cx="5864115" cy="5898673"/>
              </a:xfrm>
            </p:grpSpPr>
            <p:cxnSp>
              <p:nvCxnSpPr>
                <p:cNvPr id="37" name="Gerader Verbinde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Gerader Verbinde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Gerader Verbinde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Gerader Verbinde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Gerader Verbinde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Gerader Verbinde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el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de-DE" smtClean="0"/>
              <a:t>Titelmasterformat durch Klicken bearbeiten</a:t>
            </a:r>
            <a:endParaRPr lang="de-DE" dirty="0"/>
          </a:p>
        </p:txBody>
      </p:sp>
      <p:sp>
        <p:nvSpPr>
          <p:cNvPr id="3" name="Textplatzhalt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de-DE" smtClean="0"/>
              <a:t>Formatvorlagen des Textmasters bearbeiten</a:t>
            </a:r>
          </a:p>
        </p:txBody>
      </p:sp>
      <p:cxnSp>
        <p:nvCxnSpPr>
          <p:cNvPr id="58" name="Gerader Verbinde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dirty="0"/>
          </a:p>
        </p:txBody>
      </p:sp>
      <p:sp>
        <p:nvSpPr>
          <p:cNvPr id="3" name="Inhaltsplatzhalt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4" name="Inhaltsplatzhalt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5" name="Datumsplatzhalter 4"/>
          <p:cNvSpPr>
            <a:spLocks noGrp="1"/>
          </p:cNvSpPr>
          <p:nvPr>
            <p:ph type="dt" sz="half" idx="10"/>
          </p:nvPr>
        </p:nvSpPr>
        <p:spPr/>
        <p:txBody>
          <a:bodyPr/>
          <a:lstStyle/>
          <a:p>
            <a:fld id="{33B5CF7C-B333-48E1-A4A6-83A3C8B73AC0}" type="datetime1">
              <a:rPr lang="de-DE" smtClean="0"/>
              <a:t>22.11.2015</a:t>
            </a:fld>
            <a:endParaRPr lang="de-DE" dirty="0"/>
          </a:p>
        </p:txBody>
      </p:sp>
      <p:sp>
        <p:nvSpPr>
          <p:cNvPr id="6" name="Fußzeilenplatzhalter 5"/>
          <p:cNvSpPr>
            <a:spLocks noGrp="1"/>
          </p:cNvSpPr>
          <p:nvPr>
            <p:ph type="ftr" sz="quarter" idx="11"/>
          </p:nvPr>
        </p:nvSpPr>
        <p:spPr/>
        <p:txBody>
          <a:bodyPr/>
          <a:lstStyle/>
          <a:p>
            <a:endParaRPr lang="de-DE" dirty="0"/>
          </a:p>
        </p:txBody>
      </p:sp>
      <p:sp>
        <p:nvSpPr>
          <p:cNvPr id="7" name="Foliennummernplatzhalter 6"/>
          <p:cNvSpPr>
            <a:spLocks noGrp="1"/>
          </p:cNvSpPr>
          <p:nvPr>
            <p:ph type="sldNum" sz="quarter" idx="12"/>
          </p:nvPr>
        </p:nvSpPr>
        <p:spPr/>
        <p:txBody>
          <a:bodyPr/>
          <a:lstStyle/>
          <a:p>
            <a:fld id="{E31375A4-56A4-47D6-9801-1991572033F7}" type="slidenum">
              <a:rPr lang="de-DE" smtClean="0"/>
              <a:t>‹Nr.›</a:t>
            </a:fld>
            <a:endParaRPr lang="de-DE"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dirty="0"/>
          </a:p>
        </p:txBody>
      </p:sp>
      <p:sp>
        <p:nvSpPr>
          <p:cNvPr id="3" name="Textplatzhalt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Formatvorlagen des Textmasters bearbeiten</a:t>
            </a:r>
          </a:p>
        </p:txBody>
      </p:sp>
      <p:sp>
        <p:nvSpPr>
          <p:cNvPr id="4" name="Inhaltsplatzhalt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5" name="Textplatzhalt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Formatvorlagen des Textmasters bearbeiten</a:t>
            </a:r>
          </a:p>
        </p:txBody>
      </p:sp>
      <p:sp>
        <p:nvSpPr>
          <p:cNvPr id="6" name="Inhaltsplatzhalt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7" name="Datumsplatzhalter 6"/>
          <p:cNvSpPr>
            <a:spLocks noGrp="1"/>
          </p:cNvSpPr>
          <p:nvPr>
            <p:ph type="dt" sz="half" idx="10"/>
          </p:nvPr>
        </p:nvSpPr>
        <p:spPr/>
        <p:txBody>
          <a:bodyPr/>
          <a:lstStyle/>
          <a:p>
            <a:fld id="{AE320762-5CBF-4210-AB54-376B091119F8}" type="datetime1">
              <a:rPr lang="de-DE" smtClean="0"/>
              <a:t>22.11.2015</a:t>
            </a:fld>
            <a:endParaRPr lang="de-DE" dirty="0"/>
          </a:p>
        </p:txBody>
      </p:sp>
      <p:sp>
        <p:nvSpPr>
          <p:cNvPr id="8" name="Fußzeilenplatzhalter 7"/>
          <p:cNvSpPr>
            <a:spLocks noGrp="1"/>
          </p:cNvSpPr>
          <p:nvPr>
            <p:ph type="ftr" sz="quarter" idx="11"/>
          </p:nvPr>
        </p:nvSpPr>
        <p:spPr/>
        <p:txBody>
          <a:bodyPr/>
          <a:lstStyle/>
          <a:p>
            <a:endParaRPr lang="de-DE" dirty="0"/>
          </a:p>
        </p:txBody>
      </p:sp>
      <p:sp>
        <p:nvSpPr>
          <p:cNvPr id="9" name="Foliennummernplatzhalter 8"/>
          <p:cNvSpPr>
            <a:spLocks noGrp="1"/>
          </p:cNvSpPr>
          <p:nvPr>
            <p:ph type="sldNum" sz="quarter" idx="12"/>
          </p:nvPr>
        </p:nvSpPr>
        <p:spPr/>
        <p:txBody>
          <a:bodyPr/>
          <a:lstStyle/>
          <a:p>
            <a:fld id="{E31375A4-56A4-47D6-9801-1991572033F7}" type="slidenum">
              <a:rPr lang="de-DE" smtClean="0"/>
              <a:t>‹Nr.›</a:t>
            </a:fld>
            <a:endParaRPr lang="de-DE"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dirty="0"/>
          </a:p>
        </p:txBody>
      </p:sp>
      <p:sp>
        <p:nvSpPr>
          <p:cNvPr id="3" name="Datumsplatzhalter 2"/>
          <p:cNvSpPr>
            <a:spLocks noGrp="1"/>
          </p:cNvSpPr>
          <p:nvPr>
            <p:ph type="dt" sz="half" idx="10"/>
          </p:nvPr>
        </p:nvSpPr>
        <p:spPr/>
        <p:txBody>
          <a:bodyPr/>
          <a:lstStyle/>
          <a:p>
            <a:fld id="{7F0DB371-BF5F-4058-A212-1A908E4D2674}" type="datetime1">
              <a:rPr lang="de-DE" smtClean="0"/>
              <a:t>22.11.2015</a:t>
            </a:fld>
            <a:endParaRPr lang="de-DE" dirty="0"/>
          </a:p>
        </p:txBody>
      </p:sp>
      <p:sp>
        <p:nvSpPr>
          <p:cNvPr id="4" name="Fußzeilenplatzhalter 3"/>
          <p:cNvSpPr>
            <a:spLocks noGrp="1"/>
          </p:cNvSpPr>
          <p:nvPr>
            <p:ph type="ftr" sz="quarter" idx="11"/>
          </p:nvPr>
        </p:nvSpPr>
        <p:spPr/>
        <p:txBody>
          <a:bodyPr/>
          <a:lstStyle/>
          <a:p>
            <a:endParaRPr lang="de-DE" dirty="0"/>
          </a:p>
        </p:txBody>
      </p:sp>
      <p:sp>
        <p:nvSpPr>
          <p:cNvPr id="5" name="Foliennummernplatzhalter 4"/>
          <p:cNvSpPr>
            <a:spLocks noGrp="1"/>
          </p:cNvSpPr>
          <p:nvPr>
            <p:ph type="sldNum" sz="quarter" idx="12"/>
          </p:nvPr>
        </p:nvSpPr>
        <p:spPr/>
        <p:txBody>
          <a:bodyPr/>
          <a:lstStyle/>
          <a:p>
            <a:fld id="{E31375A4-56A4-47D6-9801-1991572033F7}" type="slidenum">
              <a:rPr lang="de-DE" smtClean="0"/>
              <a:t>‹Nr.›</a:t>
            </a:fld>
            <a:endParaRPr lang="de-DE"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grpSp>
        <p:nvGrpSpPr>
          <p:cNvPr id="161" name="Gruppieren 160"/>
          <p:cNvGrpSpPr/>
          <p:nvPr userDrawn="1"/>
        </p:nvGrpSpPr>
        <p:grpSpPr bwMode="hidden">
          <a:xfrm>
            <a:off x="-1" y="0"/>
            <a:ext cx="12192002" cy="6858000"/>
            <a:chOff x="-1" y="0"/>
            <a:chExt cx="12192002" cy="6858000"/>
          </a:xfrm>
        </p:grpSpPr>
        <p:cxnSp>
          <p:nvCxnSpPr>
            <p:cNvPr id="162" name="Gerader Verbinde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Gerader Verbinde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Gerader Verbinde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Gerader Verbinde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Gerader Verbinde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Gerader Verbinde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Gerader Verbinde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Gerader Verbinde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Gerader Verbinde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Gerader Verbinde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Gerader Verbinde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Gerader Verbinde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Gerader Verbinde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Gerader Verbinde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uppieren 177"/>
            <p:cNvGrpSpPr/>
            <p:nvPr userDrawn="1"/>
          </p:nvGrpSpPr>
          <p:grpSpPr bwMode="hidden">
            <a:xfrm>
              <a:off x="-1" y="0"/>
              <a:ext cx="12192001" cy="6858000"/>
              <a:chOff x="-1" y="0"/>
              <a:chExt cx="12192001" cy="6858000"/>
            </a:xfrm>
          </p:grpSpPr>
          <p:cxnSp>
            <p:nvCxnSpPr>
              <p:cNvPr id="196" name="Gerader Verbinde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Gerader Verbinde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Gerader Verbinde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Gerader Verbinde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Gerader Verbinde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uppieren 200"/>
              <p:cNvGrpSpPr/>
              <p:nvPr/>
            </p:nvGrpSpPr>
            <p:grpSpPr bwMode="hidden">
              <a:xfrm>
                <a:off x="6327885" y="0"/>
                <a:ext cx="5864115" cy="5898673"/>
                <a:chOff x="6327885" y="0"/>
                <a:chExt cx="5864115" cy="5898673"/>
              </a:xfrm>
            </p:grpSpPr>
            <p:cxnSp>
              <p:nvCxnSpPr>
                <p:cNvPr id="207" name="Gerader Verbinde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Gerader Verbinde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Gerader Verbinde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Gerader Verbinde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Gerader Verbinde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Gerader Verbinde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Gerader Verbinde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Gerader Verbinde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Gerader Verbinde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uppieren 178"/>
            <p:cNvGrpSpPr/>
            <p:nvPr userDrawn="1"/>
          </p:nvGrpSpPr>
          <p:grpSpPr bwMode="hidden">
            <a:xfrm flipH="1">
              <a:off x="0" y="0"/>
              <a:ext cx="12192001" cy="6858000"/>
              <a:chOff x="-1" y="0"/>
              <a:chExt cx="12192001" cy="6858000"/>
            </a:xfrm>
          </p:grpSpPr>
          <p:cxnSp>
            <p:nvCxnSpPr>
              <p:cNvPr id="180" name="Gerader Verbinde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Gerader Verbinde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Gerader Verbinde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Gerader Verbinde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uppieren 184"/>
              <p:cNvGrpSpPr/>
              <p:nvPr/>
            </p:nvGrpSpPr>
            <p:grpSpPr bwMode="hidden">
              <a:xfrm>
                <a:off x="6327885" y="0"/>
                <a:ext cx="5864115" cy="5898673"/>
                <a:chOff x="6327885" y="0"/>
                <a:chExt cx="5864115" cy="5898673"/>
              </a:xfrm>
            </p:grpSpPr>
            <p:cxnSp>
              <p:nvCxnSpPr>
                <p:cNvPr id="191" name="Gerader Verbinde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Gerader Verbinde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Gerader Verbinde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Gerader Verbinde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Gerader Verbinde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Gerader Verbinde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Gerader Verbinde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Gerader Verbinde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Gerader Verbinde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2" name="Datumsplatzhalter 211"/>
          <p:cNvSpPr>
            <a:spLocks noGrp="1"/>
          </p:cNvSpPr>
          <p:nvPr>
            <p:ph type="dt" sz="half" idx="10"/>
          </p:nvPr>
        </p:nvSpPr>
        <p:spPr/>
        <p:txBody>
          <a:bodyPr/>
          <a:lstStyle/>
          <a:p>
            <a:fld id="{60A4083B-90AA-48CF-BAD5-00AA24D7F288}" type="datetime1">
              <a:rPr lang="de-DE" smtClean="0"/>
              <a:t>22.11.2015</a:t>
            </a:fld>
            <a:endParaRPr lang="de-DE" dirty="0"/>
          </a:p>
        </p:txBody>
      </p:sp>
      <p:sp>
        <p:nvSpPr>
          <p:cNvPr id="213" name="Fußzeilenplatzhalter 212"/>
          <p:cNvSpPr>
            <a:spLocks noGrp="1"/>
          </p:cNvSpPr>
          <p:nvPr>
            <p:ph type="ftr" sz="quarter" idx="11"/>
          </p:nvPr>
        </p:nvSpPr>
        <p:spPr/>
        <p:txBody>
          <a:bodyPr/>
          <a:lstStyle/>
          <a:p>
            <a:endParaRPr lang="de-DE" dirty="0"/>
          </a:p>
        </p:txBody>
      </p:sp>
      <p:sp>
        <p:nvSpPr>
          <p:cNvPr id="214" name="Foliennummernplatzhalter 213"/>
          <p:cNvSpPr>
            <a:spLocks noGrp="1"/>
          </p:cNvSpPr>
          <p:nvPr>
            <p:ph type="sldNum" sz="quarter" idx="12"/>
          </p:nvPr>
        </p:nvSpPr>
        <p:spPr/>
        <p:txBody>
          <a:bodyPr/>
          <a:lstStyle/>
          <a:p>
            <a:fld id="{E31375A4-56A4-47D6-9801-1991572033F7}" type="slidenum">
              <a:rPr lang="de-DE" smtClean="0"/>
              <a:pPr/>
              <a:t>‹Nr.›</a:t>
            </a:fld>
            <a:endParaRPr lang="de-DE"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Überschrift">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uppieren 8"/>
          <p:cNvGrpSpPr/>
          <p:nvPr userDrawn="1"/>
        </p:nvGrpSpPr>
        <p:grpSpPr bwMode="hidden">
          <a:xfrm>
            <a:off x="-1" y="0"/>
            <a:ext cx="12192002" cy="6858000"/>
            <a:chOff x="-1" y="0"/>
            <a:chExt cx="12192002" cy="6858000"/>
          </a:xfrm>
        </p:grpSpPr>
        <p:cxnSp>
          <p:nvCxnSpPr>
            <p:cNvPr id="10" name="Gerader Verbinde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Gerader Verbinde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Gerader Verbinde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uppieren 25"/>
            <p:cNvGrpSpPr/>
            <p:nvPr userDrawn="1"/>
          </p:nvGrpSpPr>
          <p:grpSpPr bwMode="hidden">
            <a:xfrm>
              <a:off x="-1" y="0"/>
              <a:ext cx="12192001" cy="6858000"/>
              <a:chOff x="-1" y="0"/>
              <a:chExt cx="12192001" cy="6858000"/>
            </a:xfrm>
          </p:grpSpPr>
          <p:cxnSp>
            <p:nvCxnSpPr>
              <p:cNvPr id="44" name="Gerader Verbinde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Gerader Verbinde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Gerader Verbinde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uppieren 48"/>
              <p:cNvGrpSpPr/>
              <p:nvPr/>
            </p:nvGrpSpPr>
            <p:grpSpPr bwMode="hidden">
              <a:xfrm>
                <a:off x="6327885" y="0"/>
                <a:ext cx="5864115" cy="5898673"/>
                <a:chOff x="6327885" y="0"/>
                <a:chExt cx="5864115" cy="5898673"/>
              </a:xfrm>
            </p:grpSpPr>
            <p:cxnSp>
              <p:nvCxnSpPr>
                <p:cNvPr id="55" name="Gerader Verbinde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Gerader Verbinde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Gerader Verbinde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Gerader Verbinde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Gerader Verbinde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Gerader Verbinde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Gerader Verbinde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uppieren 26"/>
            <p:cNvGrpSpPr/>
            <p:nvPr userDrawn="1"/>
          </p:nvGrpSpPr>
          <p:grpSpPr bwMode="hidden">
            <a:xfrm flipH="1">
              <a:off x="0" y="0"/>
              <a:ext cx="12192001" cy="6858000"/>
              <a:chOff x="-1" y="0"/>
              <a:chExt cx="12192001" cy="6858000"/>
            </a:xfrm>
          </p:grpSpPr>
          <p:cxnSp>
            <p:nvCxnSpPr>
              <p:cNvPr id="28" name="Gerader Verbinde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Gerader Verbinde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Gerader Verbinde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uppieren 32"/>
              <p:cNvGrpSpPr/>
              <p:nvPr/>
            </p:nvGrpSpPr>
            <p:grpSpPr bwMode="hidden">
              <a:xfrm>
                <a:off x="6327885" y="0"/>
                <a:ext cx="5864115" cy="5898673"/>
                <a:chOff x="6327885" y="0"/>
                <a:chExt cx="5864115" cy="5898673"/>
              </a:xfrm>
            </p:grpSpPr>
            <p:cxnSp>
              <p:nvCxnSpPr>
                <p:cNvPr id="39" name="Gerader Verbinde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Gerader Verbinde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Gerader Verbinde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Gerader Verbinde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Gerader Verbinde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Gerader Verbinde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Gerader Verbinde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Gerader Verbinde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hteck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de-DE" smtClean="0"/>
              <a:t>Titelmasterformat durch Klicken bearbeiten</a:t>
            </a:r>
            <a:endParaRPr lang="de-DE" dirty="0"/>
          </a:p>
        </p:txBody>
      </p:sp>
      <p:sp>
        <p:nvSpPr>
          <p:cNvPr id="3" name="Inhaltsplatzhalt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4" name="Textplatzhalt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Formatvorlagen des Textmasters bearbeiten</a:t>
            </a:r>
          </a:p>
        </p:txBody>
      </p:sp>
      <p:cxnSp>
        <p:nvCxnSpPr>
          <p:cNvPr id="60" name="Gerader Verbinde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Datumsplatzhalter 4"/>
          <p:cNvSpPr>
            <a:spLocks noGrp="1"/>
          </p:cNvSpPr>
          <p:nvPr>
            <p:ph type="dt" sz="half" idx="10"/>
          </p:nvPr>
        </p:nvSpPr>
        <p:spPr/>
        <p:txBody>
          <a:bodyPr/>
          <a:lstStyle/>
          <a:p>
            <a:fld id="{F5BAF629-ECA2-4CF3-B790-9D9BDED98269}" type="datetime1">
              <a:rPr lang="de-DE" smtClean="0"/>
              <a:t>22.11.2015</a:t>
            </a:fld>
            <a:endParaRPr lang="de-DE" dirty="0"/>
          </a:p>
        </p:txBody>
      </p:sp>
      <p:sp>
        <p:nvSpPr>
          <p:cNvPr id="6" name="Fußzeilenplatzhalter 5"/>
          <p:cNvSpPr>
            <a:spLocks noGrp="1"/>
          </p:cNvSpPr>
          <p:nvPr>
            <p:ph type="ftr" sz="quarter" idx="11"/>
          </p:nvPr>
        </p:nvSpPr>
        <p:spPr/>
        <p:txBody>
          <a:bodyPr/>
          <a:lstStyle/>
          <a:p>
            <a:endParaRPr lang="de-DE" dirty="0"/>
          </a:p>
        </p:txBody>
      </p:sp>
      <p:sp>
        <p:nvSpPr>
          <p:cNvPr id="8" name="Foliennummernplatzhalter 7"/>
          <p:cNvSpPr>
            <a:spLocks noGrp="1"/>
          </p:cNvSpPr>
          <p:nvPr>
            <p:ph type="sldNum" sz="quarter" idx="12"/>
          </p:nvPr>
        </p:nvSpPr>
        <p:spPr/>
        <p:txBody>
          <a:bodyPr/>
          <a:lstStyle/>
          <a:p>
            <a:fld id="{E31375A4-56A4-47D6-9801-1991572033F7}" type="slidenum">
              <a:rPr lang="de-DE" smtClean="0"/>
              <a:pPr/>
              <a:t>‹Nr.›</a:t>
            </a:fld>
            <a:endParaRPr lang="de-DE"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Überschrift">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uppieren 7"/>
          <p:cNvGrpSpPr/>
          <p:nvPr/>
        </p:nvGrpSpPr>
        <p:grpSpPr bwMode="hidden">
          <a:xfrm>
            <a:off x="-1" y="0"/>
            <a:ext cx="12192002" cy="6858000"/>
            <a:chOff x="-1" y="0"/>
            <a:chExt cx="12192002" cy="6858000"/>
          </a:xfrm>
        </p:grpSpPr>
        <p:cxnSp>
          <p:nvCxnSpPr>
            <p:cNvPr id="9" name="Gerader Verbinde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Gerader Verbinde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uppieren 24"/>
            <p:cNvGrpSpPr/>
            <p:nvPr/>
          </p:nvGrpSpPr>
          <p:grpSpPr bwMode="hidden">
            <a:xfrm>
              <a:off x="-1" y="0"/>
              <a:ext cx="12192001" cy="6858000"/>
              <a:chOff x="-1" y="0"/>
              <a:chExt cx="12192001" cy="6858000"/>
            </a:xfrm>
          </p:grpSpPr>
          <p:cxnSp>
            <p:nvCxnSpPr>
              <p:cNvPr id="43" name="Gerader Verbinde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Gerader Verbinde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Gerader Verbinde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uppieren 47"/>
              <p:cNvGrpSpPr/>
              <p:nvPr/>
            </p:nvGrpSpPr>
            <p:grpSpPr bwMode="hidden">
              <a:xfrm>
                <a:off x="6327885" y="0"/>
                <a:ext cx="5864115" cy="5898673"/>
                <a:chOff x="6327885" y="0"/>
                <a:chExt cx="5864115" cy="5898673"/>
              </a:xfrm>
            </p:grpSpPr>
            <p:cxnSp>
              <p:nvCxnSpPr>
                <p:cNvPr id="54" name="Gerader Verbinde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Gerader Verbinde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Gerader Verbinde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Gerader Verbinde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Gerader Verbinde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Gerader Verbinde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Gerader Verbinde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uppieren 25"/>
            <p:cNvGrpSpPr/>
            <p:nvPr/>
          </p:nvGrpSpPr>
          <p:grpSpPr bwMode="hidden">
            <a:xfrm flipH="1">
              <a:off x="0" y="0"/>
              <a:ext cx="12192001" cy="6858000"/>
              <a:chOff x="-1" y="0"/>
              <a:chExt cx="12192001" cy="6858000"/>
            </a:xfrm>
          </p:grpSpPr>
          <p:cxnSp>
            <p:nvCxnSpPr>
              <p:cNvPr id="27" name="Gerader Verbinde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Gerader Verbinde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Gerader Verbinde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uppieren 31"/>
              <p:cNvGrpSpPr/>
              <p:nvPr/>
            </p:nvGrpSpPr>
            <p:grpSpPr bwMode="hidden">
              <a:xfrm>
                <a:off x="6327885" y="0"/>
                <a:ext cx="5864115" cy="5898673"/>
                <a:chOff x="6327885" y="0"/>
                <a:chExt cx="5864115" cy="5898673"/>
              </a:xfrm>
            </p:grpSpPr>
            <p:cxnSp>
              <p:nvCxnSpPr>
                <p:cNvPr id="38" name="Gerader Verbinde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Gerader Verbinde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Gerader Verbinde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Gerader Verbinde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Gerader Verbinde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Gerader Verbinde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hteck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Bildplatzhalter 2"/>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smtClean="0"/>
              <a:t>Bild durch Klicken auf Symbol hinzufügen</a:t>
            </a:r>
            <a:endParaRPr lang="de-DE" dirty="0"/>
          </a:p>
        </p:txBody>
      </p:sp>
      <p:cxnSp>
        <p:nvCxnSpPr>
          <p:cNvPr id="59" name="Gerader Verbinde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el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de-DE" smtClean="0"/>
              <a:t>Titelmasterformat durch Klicken bearbeiten</a:t>
            </a:r>
            <a:endParaRPr lang="de-DE" dirty="0"/>
          </a:p>
        </p:txBody>
      </p:sp>
      <p:sp>
        <p:nvSpPr>
          <p:cNvPr id="4" name="Textplatzhalt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Formatvorlagen des Textmasters bearbeiten</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uppieren 95"/>
          <p:cNvGrpSpPr/>
          <p:nvPr userDrawn="1"/>
        </p:nvGrpSpPr>
        <p:grpSpPr bwMode="hidden">
          <a:xfrm>
            <a:off x="-1" y="0"/>
            <a:ext cx="12192002" cy="6858000"/>
            <a:chOff x="-1" y="0"/>
            <a:chExt cx="12192002" cy="6858000"/>
          </a:xfrm>
        </p:grpSpPr>
        <p:cxnSp>
          <p:nvCxnSpPr>
            <p:cNvPr id="97" name="Gerader Verbinde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Gerader Verbinde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Gerader Verbinde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Gerader Verbinde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Gerader Verbinde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Gerader Verbinde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Gerader Verbinde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Gerader Verbinde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Gerader Verbinde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Gerader Verbinde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Gerader Verbinde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Gerader Verbinde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Gerader Verbinde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uppieren 112"/>
            <p:cNvGrpSpPr/>
            <p:nvPr userDrawn="1"/>
          </p:nvGrpSpPr>
          <p:grpSpPr bwMode="hidden">
            <a:xfrm>
              <a:off x="-1" y="0"/>
              <a:ext cx="12192001" cy="6858000"/>
              <a:chOff x="-1" y="0"/>
              <a:chExt cx="12192001" cy="6858000"/>
            </a:xfrm>
          </p:grpSpPr>
          <p:cxnSp>
            <p:nvCxnSpPr>
              <p:cNvPr id="131" name="Gerader Verbinde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Gerader Verbinde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Gerader Verbinde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Gerader Verbinde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Gerader Verbinde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uppieren 135"/>
              <p:cNvGrpSpPr/>
              <p:nvPr/>
            </p:nvGrpSpPr>
            <p:grpSpPr bwMode="hidden">
              <a:xfrm>
                <a:off x="6327885" y="0"/>
                <a:ext cx="5864115" cy="5898673"/>
                <a:chOff x="6327885" y="0"/>
                <a:chExt cx="5864115" cy="5898673"/>
              </a:xfrm>
            </p:grpSpPr>
            <p:cxnSp>
              <p:nvCxnSpPr>
                <p:cNvPr id="142" name="Gerader Verbinde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Gerader Verbinde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Gerader Verbinde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Gerader Verbinde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Gerader Verbinde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Gerader Verbinde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Gerader Verbinde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Gerader Verbinde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Gerader Verbinde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Gerader Verbinde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uppieren 113"/>
            <p:cNvGrpSpPr/>
            <p:nvPr userDrawn="1"/>
          </p:nvGrpSpPr>
          <p:grpSpPr bwMode="hidden">
            <a:xfrm flipH="1">
              <a:off x="0" y="0"/>
              <a:ext cx="12192001" cy="6858000"/>
              <a:chOff x="-1" y="0"/>
              <a:chExt cx="12192001" cy="6858000"/>
            </a:xfrm>
          </p:grpSpPr>
          <p:cxnSp>
            <p:nvCxnSpPr>
              <p:cNvPr id="115" name="Gerader Verbinde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Gerader Verbinde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Gerader Verbinde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Gerader Verbinde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uppieren 119"/>
              <p:cNvGrpSpPr/>
              <p:nvPr/>
            </p:nvGrpSpPr>
            <p:grpSpPr bwMode="hidden">
              <a:xfrm>
                <a:off x="6327885" y="0"/>
                <a:ext cx="5864115" cy="5898673"/>
                <a:chOff x="6327885" y="0"/>
                <a:chExt cx="5864115" cy="5898673"/>
              </a:xfrm>
            </p:grpSpPr>
            <p:cxnSp>
              <p:nvCxnSpPr>
                <p:cNvPr id="126" name="Gerader Verbinde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Gerader Verbinde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Gerader Verbinde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Gerader Verbinde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Gerader Verbinde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Gerader Verbinde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Gerader Verbinde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Gerader Verbinde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elplatzhalt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de-DE" dirty="0" smtClean="0"/>
              <a:t>Titelmasterformat durch Klicken bearbeiten</a:t>
            </a:r>
            <a:endParaRPr lang="de-DE" dirty="0"/>
          </a:p>
        </p:txBody>
      </p:sp>
      <p:sp>
        <p:nvSpPr>
          <p:cNvPr id="3" name="Textplatzhalt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p>
        </p:txBody>
      </p:sp>
      <p:sp>
        <p:nvSpPr>
          <p:cNvPr id="4" name="Datumsplatzhalt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B51B2453-8663-4C69-AF73-9FD7B1DEC5D0}" type="datetime1">
              <a:rPr lang="de-DE" smtClean="0"/>
              <a:t>22.11.2015</a:t>
            </a:fld>
            <a:endParaRPr lang="de-DE" dirty="0"/>
          </a:p>
        </p:txBody>
      </p:sp>
      <p:sp>
        <p:nvSpPr>
          <p:cNvPr id="5" name="Fußzeilenplatzhalt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800">
                <a:solidFill>
                  <a:schemeClr val="tx1">
                    <a:lumMod val="50000"/>
                    <a:lumOff val="50000"/>
                  </a:schemeClr>
                </a:solidFill>
              </a:defRPr>
            </a:lvl1pPr>
          </a:lstStyle>
          <a:p>
            <a:endParaRPr lang="de-DE" dirty="0"/>
          </a:p>
        </p:txBody>
      </p:sp>
      <p:sp>
        <p:nvSpPr>
          <p:cNvPr id="6" name="Foliennummernplatzhalt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E31375A4-56A4-47D6-9801-1991572033F7}" type="slidenum">
              <a:rPr lang="de-DE" smtClean="0"/>
              <a:pPr/>
              <a:t>‹Nr.›</a:t>
            </a:fld>
            <a:endParaRPr lang="de-DE" dirty="0"/>
          </a:p>
        </p:txBody>
      </p:sp>
      <p:cxnSp>
        <p:nvCxnSpPr>
          <p:cNvPr id="148" name="Gerader Verbinder 147"/>
          <p:cNvCxnSpPr/>
          <p:nvPr userDrawn="1"/>
        </p:nvCxnSpPr>
        <p:spPr>
          <a:xfrm>
            <a:off x="609600" y="6172200"/>
            <a:ext cx="109728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docs.google.com/spreadsheets/d/1ClSW2dFcyRPK_Yrdr4rO2cOdlKucXPnQ31e8LKv3e9k/edit#gid=0"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pPr algn="l" defTabSz="914400">
              <a:lnSpc>
                <a:spcPct val="76000"/>
              </a:lnSpc>
              <a:spcBef>
                <a:spcPct val="0"/>
              </a:spcBef>
              <a:buNone/>
            </a:pPr>
            <a:r>
              <a:rPr lang="de-DE" sz="9600" b="1" i="0" baseline="0" dirty="0" smtClean="0">
                <a:solidFill>
                  <a:srgbClr val="2D2E2D"/>
                </a:solidFill>
                <a:latin typeface="Calibri Light" panose="020F0302020204030204" pitchFamily="34" charset="0"/>
              </a:rPr>
              <a:t>ABSTRAKT</a:t>
            </a:r>
            <a:r>
              <a:rPr lang="de-DE" sz="8000" b="1" i="0" baseline="0" dirty="0" smtClean="0">
                <a:solidFill>
                  <a:srgbClr val="2D2E2D"/>
                </a:solidFill>
                <a:latin typeface="Arial"/>
              </a:rPr>
              <a:t>	</a:t>
            </a:r>
            <a:endParaRPr lang="de-DE" dirty="0"/>
          </a:p>
        </p:txBody>
      </p:sp>
      <p:sp>
        <p:nvSpPr>
          <p:cNvPr id="3" name="Untertitel 2"/>
          <p:cNvSpPr>
            <a:spLocks noGrp="1"/>
          </p:cNvSpPr>
          <p:nvPr>
            <p:ph type="subTitle" idx="1"/>
          </p:nvPr>
        </p:nvSpPr>
        <p:spPr>
          <a:xfrm>
            <a:off x="1293845" y="5432563"/>
            <a:ext cx="9604310" cy="896047"/>
          </a:xfrm>
        </p:spPr>
        <p:txBody>
          <a:bodyPr>
            <a:normAutofit fontScale="55000" lnSpcReduction="20000"/>
          </a:bodyPr>
          <a:lstStyle/>
          <a:p>
            <a:pPr marL="0" indent="0" algn="l">
              <a:spcBef>
                <a:spcPts val="0"/>
              </a:spcBef>
              <a:buNone/>
            </a:pPr>
            <a:r>
              <a:rPr lang="de-DE" sz="4300" b="0" i="0" dirty="0" smtClean="0">
                <a:solidFill>
                  <a:srgbClr val="D15A3E"/>
                </a:solidFill>
                <a:latin typeface="Calibri Light" panose="020F0302020204030204" pitchFamily="34" charset="0"/>
              </a:rPr>
              <a:t>Planungspräsentation der 3DMA-Projektgruppe „ABSTRAKT“</a:t>
            </a:r>
          </a:p>
          <a:p>
            <a:pPr marL="0" indent="0" algn="l">
              <a:spcBef>
                <a:spcPts val="0"/>
              </a:spcBef>
              <a:buNone/>
            </a:pPr>
            <a:endParaRPr lang="de-DE" sz="4300" dirty="0">
              <a:solidFill>
                <a:srgbClr val="D15A3E"/>
              </a:solidFill>
              <a:latin typeface="Calibri Light" panose="020F0302020204030204" pitchFamily="34" charset="0"/>
            </a:endParaRPr>
          </a:p>
          <a:p>
            <a:pPr marL="0" indent="0" algn="l">
              <a:spcBef>
                <a:spcPts val="0"/>
              </a:spcBef>
              <a:buNone/>
            </a:pPr>
            <a:r>
              <a:rPr lang="de-DE" sz="4300" b="0" i="0" dirty="0" smtClean="0">
                <a:solidFill>
                  <a:srgbClr val="D15A3E"/>
                </a:solidFill>
                <a:latin typeface="Calibri Light" panose="020F0302020204030204" pitchFamily="34" charset="0"/>
              </a:rPr>
              <a:t>Christian Radke (637192), Kevin Neu (737193), Lukas </a:t>
            </a:r>
            <a:r>
              <a:rPr lang="de-DE" sz="4300" b="0" i="0" dirty="0" err="1" smtClean="0">
                <a:solidFill>
                  <a:srgbClr val="D15A3E"/>
                </a:solidFill>
                <a:latin typeface="Calibri Light" panose="020F0302020204030204" pitchFamily="34" charset="0"/>
              </a:rPr>
              <a:t>Koltermann</a:t>
            </a:r>
            <a:r>
              <a:rPr lang="de-DE" sz="4300" b="0" i="0" smtClean="0">
                <a:solidFill>
                  <a:srgbClr val="D15A3E"/>
                </a:solidFill>
                <a:latin typeface="Calibri Light" panose="020F0302020204030204" pitchFamily="34" charset="0"/>
              </a:rPr>
              <a:t> (637079)</a:t>
            </a:r>
            <a:endParaRPr lang="de-DE" sz="4300" b="0" i="0" dirty="0" smtClean="0">
              <a:solidFill>
                <a:srgbClr val="D15A3E"/>
              </a:solidFill>
              <a:latin typeface="Calibri Light" panose="020F0302020204030204" pitchFamily="34" charset="0"/>
            </a:endParaRPr>
          </a:p>
          <a:p>
            <a:pPr marL="0" indent="0" algn="l">
              <a:spcBef>
                <a:spcPts val="0"/>
              </a:spcBef>
              <a:buNone/>
            </a:pPr>
            <a:endParaRPr lang="de-DE" dirty="0"/>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err="1">
                <a:latin typeface="Calibri Light" panose="020F0302020204030204" pitchFamily="34" charset="0"/>
              </a:rPr>
              <a:t>Shot</a:t>
            </a:r>
            <a:r>
              <a:rPr lang="de-DE" dirty="0">
                <a:latin typeface="Calibri Light" panose="020F0302020204030204" pitchFamily="34" charset="0"/>
              </a:rPr>
              <a:t> </a:t>
            </a:r>
            <a:r>
              <a:rPr lang="de-DE" dirty="0" smtClean="0">
                <a:latin typeface="Calibri Light" panose="020F0302020204030204" pitchFamily="34" charset="0"/>
              </a:rPr>
              <a:t>06</a:t>
            </a:r>
            <a:endParaRPr lang="de-DE" dirty="0">
              <a:latin typeface="Calibri Light" panose="020F0302020204030204" pitchFamily="34" charset="0"/>
            </a:endParaRPr>
          </a:p>
        </p:txBody>
      </p:sp>
      <p:pic>
        <p:nvPicPr>
          <p:cNvPr id="3" name="Inhaltsplatzhalt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67808" y="1981200"/>
            <a:ext cx="5656384" cy="3810000"/>
          </a:xfrm>
        </p:spPr>
      </p:pic>
      <p:sp>
        <p:nvSpPr>
          <p:cNvPr id="4" name="Textfeld 3"/>
          <p:cNvSpPr txBox="1"/>
          <p:nvPr/>
        </p:nvSpPr>
        <p:spPr>
          <a:xfrm>
            <a:off x="224481" y="168891"/>
            <a:ext cx="3228704" cy="584775"/>
          </a:xfrm>
          <a:prstGeom prst="rect">
            <a:avLst/>
          </a:prstGeom>
          <a:noFill/>
        </p:spPr>
        <p:txBody>
          <a:bodyPr wrap="none" rtlCol="0">
            <a:spAutoFit/>
          </a:bodyPr>
          <a:lstStyle/>
          <a:p>
            <a:r>
              <a:rPr lang="de-DE" sz="3200" dirty="0" smtClean="0">
                <a:latin typeface="Calibri Light" panose="020F0302020204030204" pitchFamily="34" charset="0"/>
              </a:rPr>
              <a:t>Storyboard - </a:t>
            </a:r>
            <a:r>
              <a:rPr lang="de-DE" sz="3200" dirty="0" err="1" smtClean="0">
                <a:latin typeface="Calibri Light" panose="020F0302020204030204" pitchFamily="34" charset="0"/>
              </a:rPr>
              <a:t>Shots</a:t>
            </a:r>
            <a:endParaRPr lang="de-DE" sz="3200" dirty="0">
              <a:latin typeface="Calibri Light" panose="020F0302020204030204" pitchFamily="34" charset="0"/>
            </a:endParaRPr>
          </a:p>
        </p:txBody>
      </p:sp>
    </p:spTree>
    <p:extLst>
      <p:ext uri="{BB962C8B-B14F-4D97-AF65-F5344CB8AC3E}">
        <p14:creationId xmlns:p14="http://schemas.microsoft.com/office/powerpoint/2010/main" val="1921332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err="1">
                <a:latin typeface="Calibri Light" panose="020F0302020204030204" pitchFamily="34" charset="0"/>
              </a:rPr>
              <a:t>Shot</a:t>
            </a:r>
            <a:r>
              <a:rPr lang="de-DE" dirty="0">
                <a:latin typeface="Calibri Light" panose="020F0302020204030204" pitchFamily="34" charset="0"/>
              </a:rPr>
              <a:t> </a:t>
            </a:r>
            <a:r>
              <a:rPr lang="de-DE" dirty="0" smtClean="0">
                <a:latin typeface="Calibri Light" panose="020F0302020204030204" pitchFamily="34" charset="0"/>
              </a:rPr>
              <a:t>07</a:t>
            </a:r>
            <a:endParaRPr lang="de-DE" dirty="0">
              <a:latin typeface="Calibri Light" panose="020F0302020204030204" pitchFamily="34" charset="0"/>
            </a:endParaRPr>
          </a:p>
        </p:txBody>
      </p:sp>
      <p:pic>
        <p:nvPicPr>
          <p:cNvPr id="3" name="Inhaltsplatzhalt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67808" y="1981200"/>
            <a:ext cx="5656384" cy="3810000"/>
          </a:xfrm>
        </p:spPr>
      </p:pic>
      <p:sp>
        <p:nvSpPr>
          <p:cNvPr id="4" name="Textfeld 3"/>
          <p:cNvSpPr txBox="1"/>
          <p:nvPr/>
        </p:nvSpPr>
        <p:spPr>
          <a:xfrm>
            <a:off x="224481" y="168891"/>
            <a:ext cx="3228704" cy="584775"/>
          </a:xfrm>
          <a:prstGeom prst="rect">
            <a:avLst/>
          </a:prstGeom>
          <a:noFill/>
        </p:spPr>
        <p:txBody>
          <a:bodyPr wrap="none" rtlCol="0">
            <a:spAutoFit/>
          </a:bodyPr>
          <a:lstStyle/>
          <a:p>
            <a:r>
              <a:rPr lang="de-DE" sz="3200" dirty="0" smtClean="0">
                <a:latin typeface="Calibri Light" panose="020F0302020204030204" pitchFamily="34" charset="0"/>
              </a:rPr>
              <a:t>Storyboard - </a:t>
            </a:r>
            <a:r>
              <a:rPr lang="de-DE" sz="3200" dirty="0" err="1" smtClean="0">
                <a:latin typeface="Calibri Light" panose="020F0302020204030204" pitchFamily="34" charset="0"/>
              </a:rPr>
              <a:t>Shots</a:t>
            </a:r>
            <a:endParaRPr lang="de-DE" sz="3200" dirty="0">
              <a:latin typeface="Calibri Light" panose="020F0302020204030204" pitchFamily="34" charset="0"/>
            </a:endParaRPr>
          </a:p>
        </p:txBody>
      </p:sp>
    </p:spTree>
    <p:extLst>
      <p:ext uri="{BB962C8B-B14F-4D97-AF65-F5344CB8AC3E}">
        <p14:creationId xmlns:p14="http://schemas.microsoft.com/office/powerpoint/2010/main" val="3541751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err="1">
                <a:latin typeface="Calibri Light" panose="020F0302020204030204" pitchFamily="34" charset="0"/>
              </a:rPr>
              <a:t>Shot</a:t>
            </a:r>
            <a:r>
              <a:rPr lang="de-DE" dirty="0">
                <a:latin typeface="Calibri Light" panose="020F0302020204030204" pitchFamily="34" charset="0"/>
              </a:rPr>
              <a:t> </a:t>
            </a:r>
            <a:r>
              <a:rPr lang="de-DE" dirty="0" smtClean="0">
                <a:latin typeface="Calibri Light" panose="020F0302020204030204" pitchFamily="34" charset="0"/>
              </a:rPr>
              <a:t>08</a:t>
            </a:r>
            <a:endParaRPr lang="de-DE" dirty="0">
              <a:latin typeface="Calibri Light" panose="020F0302020204030204" pitchFamily="34" charset="0"/>
            </a:endParaRPr>
          </a:p>
        </p:txBody>
      </p:sp>
      <p:pic>
        <p:nvPicPr>
          <p:cNvPr id="3" name="Inhaltsplatzhalt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67808" y="1981200"/>
            <a:ext cx="5656384" cy="3810000"/>
          </a:xfrm>
        </p:spPr>
      </p:pic>
      <p:sp>
        <p:nvSpPr>
          <p:cNvPr id="4" name="Textfeld 3"/>
          <p:cNvSpPr txBox="1"/>
          <p:nvPr/>
        </p:nvSpPr>
        <p:spPr>
          <a:xfrm>
            <a:off x="224481" y="168891"/>
            <a:ext cx="3228704" cy="584775"/>
          </a:xfrm>
          <a:prstGeom prst="rect">
            <a:avLst/>
          </a:prstGeom>
          <a:noFill/>
        </p:spPr>
        <p:txBody>
          <a:bodyPr wrap="none" rtlCol="0">
            <a:spAutoFit/>
          </a:bodyPr>
          <a:lstStyle/>
          <a:p>
            <a:r>
              <a:rPr lang="de-DE" sz="3200" dirty="0" smtClean="0">
                <a:latin typeface="Calibri Light" panose="020F0302020204030204" pitchFamily="34" charset="0"/>
              </a:rPr>
              <a:t>Storyboard - </a:t>
            </a:r>
            <a:r>
              <a:rPr lang="de-DE" sz="3200" dirty="0" err="1" smtClean="0">
                <a:latin typeface="Calibri Light" panose="020F0302020204030204" pitchFamily="34" charset="0"/>
              </a:rPr>
              <a:t>Shots</a:t>
            </a:r>
            <a:endParaRPr lang="de-DE" sz="3200" dirty="0">
              <a:latin typeface="Calibri Light" panose="020F0302020204030204" pitchFamily="34" charset="0"/>
            </a:endParaRPr>
          </a:p>
        </p:txBody>
      </p:sp>
    </p:spTree>
    <p:extLst>
      <p:ext uri="{BB962C8B-B14F-4D97-AF65-F5344CB8AC3E}">
        <p14:creationId xmlns:p14="http://schemas.microsoft.com/office/powerpoint/2010/main" val="1811033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err="1">
                <a:latin typeface="Calibri Light" panose="020F0302020204030204" pitchFamily="34" charset="0"/>
              </a:rPr>
              <a:t>Shot</a:t>
            </a:r>
            <a:r>
              <a:rPr lang="de-DE" dirty="0">
                <a:latin typeface="Calibri Light" panose="020F0302020204030204" pitchFamily="34" charset="0"/>
              </a:rPr>
              <a:t> </a:t>
            </a:r>
            <a:r>
              <a:rPr lang="de-DE" dirty="0" smtClean="0">
                <a:latin typeface="Calibri Light" panose="020F0302020204030204" pitchFamily="34" charset="0"/>
              </a:rPr>
              <a:t>09</a:t>
            </a:r>
            <a:endParaRPr lang="de-DE" dirty="0">
              <a:latin typeface="Calibri Light" panose="020F0302020204030204" pitchFamily="34" charset="0"/>
            </a:endParaRPr>
          </a:p>
        </p:txBody>
      </p:sp>
      <p:pic>
        <p:nvPicPr>
          <p:cNvPr id="3" name="Inhaltsplatzhalt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67808" y="1981200"/>
            <a:ext cx="5656384" cy="3810000"/>
          </a:xfrm>
        </p:spPr>
      </p:pic>
      <p:sp>
        <p:nvSpPr>
          <p:cNvPr id="4" name="Textfeld 3"/>
          <p:cNvSpPr txBox="1"/>
          <p:nvPr/>
        </p:nvSpPr>
        <p:spPr>
          <a:xfrm>
            <a:off x="224481" y="168891"/>
            <a:ext cx="3228704" cy="584775"/>
          </a:xfrm>
          <a:prstGeom prst="rect">
            <a:avLst/>
          </a:prstGeom>
          <a:noFill/>
        </p:spPr>
        <p:txBody>
          <a:bodyPr wrap="none" rtlCol="0">
            <a:spAutoFit/>
          </a:bodyPr>
          <a:lstStyle/>
          <a:p>
            <a:r>
              <a:rPr lang="de-DE" sz="3200" dirty="0" smtClean="0">
                <a:latin typeface="Calibri Light" panose="020F0302020204030204" pitchFamily="34" charset="0"/>
              </a:rPr>
              <a:t>Storyboard - </a:t>
            </a:r>
            <a:r>
              <a:rPr lang="de-DE" sz="3200" dirty="0" err="1" smtClean="0">
                <a:latin typeface="Calibri Light" panose="020F0302020204030204" pitchFamily="34" charset="0"/>
              </a:rPr>
              <a:t>Shots</a:t>
            </a:r>
            <a:endParaRPr lang="de-DE" sz="3200" dirty="0">
              <a:latin typeface="Calibri Light" panose="020F0302020204030204" pitchFamily="34" charset="0"/>
            </a:endParaRPr>
          </a:p>
        </p:txBody>
      </p:sp>
    </p:spTree>
    <p:extLst>
      <p:ext uri="{BB962C8B-B14F-4D97-AF65-F5344CB8AC3E}">
        <p14:creationId xmlns:p14="http://schemas.microsoft.com/office/powerpoint/2010/main" val="363625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err="1">
                <a:latin typeface="Calibri Light" panose="020F0302020204030204" pitchFamily="34" charset="0"/>
              </a:rPr>
              <a:t>Shot</a:t>
            </a:r>
            <a:r>
              <a:rPr lang="de-DE" dirty="0">
                <a:latin typeface="Calibri Light" panose="020F0302020204030204" pitchFamily="34" charset="0"/>
              </a:rPr>
              <a:t> </a:t>
            </a:r>
            <a:r>
              <a:rPr lang="de-DE" dirty="0" smtClean="0">
                <a:latin typeface="Calibri Light" panose="020F0302020204030204" pitchFamily="34" charset="0"/>
              </a:rPr>
              <a:t>10</a:t>
            </a:r>
            <a:endParaRPr lang="de-DE" dirty="0">
              <a:latin typeface="Calibri Light" panose="020F0302020204030204" pitchFamily="34" charset="0"/>
            </a:endParaRPr>
          </a:p>
        </p:txBody>
      </p:sp>
      <p:pic>
        <p:nvPicPr>
          <p:cNvPr id="3" name="Inhaltsplatzhalt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67808" y="1981200"/>
            <a:ext cx="5656384" cy="3810000"/>
          </a:xfrm>
        </p:spPr>
      </p:pic>
      <p:sp>
        <p:nvSpPr>
          <p:cNvPr id="4" name="Textfeld 3"/>
          <p:cNvSpPr txBox="1"/>
          <p:nvPr/>
        </p:nvSpPr>
        <p:spPr>
          <a:xfrm>
            <a:off x="224481" y="168891"/>
            <a:ext cx="3228704" cy="584775"/>
          </a:xfrm>
          <a:prstGeom prst="rect">
            <a:avLst/>
          </a:prstGeom>
          <a:noFill/>
        </p:spPr>
        <p:txBody>
          <a:bodyPr wrap="none" rtlCol="0">
            <a:spAutoFit/>
          </a:bodyPr>
          <a:lstStyle/>
          <a:p>
            <a:r>
              <a:rPr lang="de-DE" sz="3200" dirty="0" smtClean="0">
                <a:latin typeface="Calibri Light" panose="020F0302020204030204" pitchFamily="34" charset="0"/>
              </a:rPr>
              <a:t>Storyboard - </a:t>
            </a:r>
            <a:r>
              <a:rPr lang="de-DE" sz="3200" dirty="0" err="1" smtClean="0">
                <a:latin typeface="Calibri Light" panose="020F0302020204030204" pitchFamily="34" charset="0"/>
              </a:rPr>
              <a:t>Shots</a:t>
            </a:r>
            <a:endParaRPr lang="de-DE" sz="3200" dirty="0">
              <a:latin typeface="Calibri Light" panose="020F0302020204030204" pitchFamily="34" charset="0"/>
            </a:endParaRPr>
          </a:p>
        </p:txBody>
      </p:sp>
    </p:spTree>
    <p:extLst>
      <p:ext uri="{BB962C8B-B14F-4D97-AF65-F5344CB8AC3E}">
        <p14:creationId xmlns:p14="http://schemas.microsoft.com/office/powerpoint/2010/main" val="3640705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err="1">
                <a:latin typeface="Calibri Light" panose="020F0302020204030204" pitchFamily="34" charset="0"/>
              </a:rPr>
              <a:t>Shot</a:t>
            </a:r>
            <a:r>
              <a:rPr lang="de-DE" dirty="0">
                <a:latin typeface="Calibri Light" panose="020F0302020204030204" pitchFamily="34" charset="0"/>
              </a:rPr>
              <a:t> </a:t>
            </a:r>
            <a:r>
              <a:rPr lang="de-DE" dirty="0" smtClean="0">
                <a:latin typeface="Calibri Light" panose="020F0302020204030204" pitchFamily="34" charset="0"/>
              </a:rPr>
              <a:t>11</a:t>
            </a:r>
            <a:endParaRPr lang="de-DE" dirty="0">
              <a:latin typeface="Calibri Light" panose="020F0302020204030204" pitchFamily="34" charset="0"/>
            </a:endParaRPr>
          </a:p>
        </p:txBody>
      </p:sp>
      <p:pic>
        <p:nvPicPr>
          <p:cNvPr id="3" name="Inhaltsplatzhalt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67808" y="1981200"/>
            <a:ext cx="5656384" cy="3810000"/>
          </a:xfrm>
        </p:spPr>
      </p:pic>
      <p:sp>
        <p:nvSpPr>
          <p:cNvPr id="4" name="Textfeld 3"/>
          <p:cNvSpPr txBox="1"/>
          <p:nvPr/>
        </p:nvSpPr>
        <p:spPr>
          <a:xfrm>
            <a:off x="224481" y="168891"/>
            <a:ext cx="3228704" cy="584775"/>
          </a:xfrm>
          <a:prstGeom prst="rect">
            <a:avLst/>
          </a:prstGeom>
          <a:noFill/>
        </p:spPr>
        <p:txBody>
          <a:bodyPr wrap="none" rtlCol="0">
            <a:spAutoFit/>
          </a:bodyPr>
          <a:lstStyle/>
          <a:p>
            <a:r>
              <a:rPr lang="de-DE" sz="3200" dirty="0" smtClean="0">
                <a:latin typeface="Calibri Light" panose="020F0302020204030204" pitchFamily="34" charset="0"/>
              </a:rPr>
              <a:t>Storyboard - </a:t>
            </a:r>
            <a:r>
              <a:rPr lang="de-DE" sz="3200" dirty="0" err="1" smtClean="0">
                <a:latin typeface="Calibri Light" panose="020F0302020204030204" pitchFamily="34" charset="0"/>
              </a:rPr>
              <a:t>Shots</a:t>
            </a:r>
            <a:endParaRPr lang="de-DE" sz="3200" dirty="0">
              <a:latin typeface="Calibri Light" panose="020F0302020204030204" pitchFamily="34" charset="0"/>
            </a:endParaRPr>
          </a:p>
        </p:txBody>
      </p:sp>
    </p:spTree>
    <p:extLst>
      <p:ext uri="{BB962C8B-B14F-4D97-AF65-F5344CB8AC3E}">
        <p14:creationId xmlns:p14="http://schemas.microsoft.com/office/powerpoint/2010/main" val="1474644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defTabSz="914400">
              <a:lnSpc>
                <a:spcPct val="90000"/>
              </a:lnSpc>
              <a:spcBef>
                <a:spcPct val="0"/>
              </a:spcBef>
              <a:buNone/>
            </a:pPr>
            <a:r>
              <a:rPr lang="de-DE" dirty="0" err="1" smtClean="0">
                <a:latin typeface="Calibri Light" panose="020F0302020204030204" pitchFamily="34" charset="0"/>
              </a:rPr>
              <a:t>Shot</a:t>
            </a:r>
            <a:r>
              <a:rPr lang="de-DE" dirty="0" smtClean="0">
                <a:latin typeface="Calibri Light" panose="020F0302020204030204" pitchFamily="34" charset="0"/>
              </a:rPr>
              <a:t> 12</a:t>
            </a:r>
            <a:endParaRPr lang="de-DE" dirty="0">
              <a:latin typeface="Calibri Light" panose="020F0302020204030204" pitchFamily="34" charset="0"/>
            </a:endParaRPr>
          </a:p>
        </p:txBody>
      </p:sp>
      <p:pic>
        <p:nvPicPr>
          <p:cNvPr id="6" name="Inhaltsplatzhalt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67808" y="1981200"/>
            <a:ext cx="5656384" cy="3810000"/>
          </a:xfrm>
        </p:spPr>
      </p:pic>
      <p:sp>
        <p:nvSpPr>
          <p:cNvPr id="4" name="Textfeld 3"/>
          <p:cNvSpPr txBox="1"/>
          <p:nvPr/>
        </p:nvSpPr>
        <p:spPr>
          <a:xfrm>
            <a:off x="224481" y="168891"/>
            <a:ext cx="3228704" cy="584775"/>
          </a:xfrm>
          <a:prstGeom prst="rect">
            <a:avLst/>
          </a:prstGeom>
          <a:noFill/>
        </p:spPr>
        <p:txBody>
          <a:bodyPr wrap="none" rtlCol="0">
            <a:spAutoFit/>
          </a:bodyPr>
          <a:lstStyle/>
          <a:p>
            <a:r>
              <a:rPr lang="de-DE" sz="3200" dirty="0" smtClean="0">
                <a:latin typeface="Calibri Light" panose="020F0302020204030204" pitchFamily="34" charset="0"/>
              </a:rPr>
              <a:t>Storyboard - </a:t>
            </a:r>
            <a:r>
              <a:rPr lang="de-DE" sz="3200" dirty="0" err="1" smtClean="0">
                <a:latin typeface="Calibri Light" panose="020F0302020204030204" pitchFamily="34" charset="0"/>
              </a:rPr>
              <a:t>Shots</a:t>
            </a:r>
            <a:endParaRPr lang="de-DE" sz="3200" dirty="0">
              <a:latin typeface="Calibri Light" panose="020F0302020204030204" pitchFamily="34" charset="0"/>
            </a:endParaRPr>
          </a:p>
        </p:txBody>
      </p:sp>
    </p:spTree>
    <p:extLst>
      <p:ext uri="{BB962C8B-B14F-4D97-AF65-F5344CB8AC3E}">
        <p14:creationId xmlns:p14="http://schemas.microsoft.com/office/powerpoint/2010/main" val="320385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defTabSz="914400">
              <a:lnSpc>
                <a:spcPct val="90000"/>
              </a:lnSpc>
              <a:spcBef>
                <a:spcPct val="0"/>
              </a:spcBef>
              <a:buNone/>
            </a:pPr>
            <a:r>
              <a:rPr lang="de-DE" dirty="0" err="1" smtClean="0">
                <a:latin typeface="Calibri Light" panose="020F0302020204030204" pitchFamily="34" charset="0"/>
              </a:rPr>
              <a:t>Credits</a:t>
            </a:r>
            <a:endParaRPr lang="de-DE" dirty="0">
              <a:latin typeface="Calibri Light" panose="020F0302020204030204" pitchFamily="34" charset="0"/>
            </a:endParaRPr>
          </a:p>
        </p:txBody>
      </p:sp>
      <p:pic>
        <p:nvPicPr>
          <p:cNvPr id="3" name="Inhaltsplatzhalt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67808" y="1981200"/>
            <a:ext cx="5656384" cy="3810000"/>
          </a:xfrm>
        </p:spPr>
      </p:pic>
      <p:sp>
        <p:nvSpPr>
          <p:cNvPr id="4" name="Textfeld 3"/>
          <p:cNvSpPr txBox="1"/>
          <p:nvPr/>
        </p:nvSpPr>
        <p:spPr>
          <a:xfrm>
            <a:off x="224481" y="168891"/>
            <a:ext cx="3228704" cy="584775"/>
          </a:xfrm>
          <a:prstGeom prst="rect">
            <a:avLst/>
          </a:prstGeom>
          <a:noFill/>
        </p:spPr>
        <p:txBody>
          <a:bodyPr wrap="none" rtlCol="0">
            <a:spAutoFit/>
          </a:bodyPr>
          <a:lstStyle/>
          <a:p>
            <a:r>
              <a:rPr lang="de-DE" sz="3200" dirty="0" smtClean="0">
                <a:latin typeface="Calibri Light" panose="020F0302020204030204" pitchFamily="34" charset="0"/>
              </a:rPr>
              <a:t>Storyboard - </a:t>
            </a:r>
            <a:r>
              <a:rPr lang="de-DE" sz="3200" dirty="0" err="1" smtClean="0">
                <a:latin typeface="Calibri Light" panose="020F0302020204030204" pitchFamily="34" charset="0"/>
              </a:rPr>
              <a:t>Shots</a:t>
            </a:r>
            <a:endParaRPr lang="de-DE" sz="3200" dirty="0">
              <a:latin typeface="Calibri Light" panose="020F0302020204030204" pitchFamily="34" charset="0"/>
            </a:endParaRPr>
          </a:p>
        </p:txBody>
      </p:sp>
    </p:spTree>
    <p:extLst>
      <p:ext uri="{BB962C8B-B14F-4D97-AF65-F5344CB8AC3E}">
        <p14:creationId xmlns:p14="http://schemas.microsoft.com/office/powerpoint/2010/main" val="1131628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defTabSz="914400">
              <a:lnSpc>
                <a:spcPct val="90000"/>
              </a:lnSpc>
              <a:spcBef>
                <a:spcPct val="0"/>
              </a:spcBef>
              <a:buNone/>
            </a:pPr>
            <a:r>
              <a:rPr lang="de-DE" dirty="0" smtClean="0">
                <a:latin typeface="Calibri Light" panose="020F0302020204030204" pitchFamily="34" charset="0"/>
              </a:rPr>
              <a:t>Nötige 3D-Objekte</a:t>
            </a:r>
            <a:endParaRPr lang="de-DE" dirty="0">
              <a:latin typeface="Calibri Light" panose="020F0302020204030204" pitchFamily="34" charset="0"/>
            </a:endParaRPr>
          </a:p>
        </p:txBody>
      </p:sp>
      <p:graphicFrame>
        <p:nvGraphicFramePr>
          <p:cNvPr id="7" name="Inhaltsplatzhalter 6"/>
          <p:cNvGraphicFramePr>
            <a:graphicFrameLocks noGrp="1"/>
          </p:cNvGraphicFramePr>
          <p:nvPr>
            <p:ph idx="1"/>
            <p:extLst>
              <p:ext uri="{D42A27DB-BD31-4B8C-83A1-F6EECF244321}">
                <p14:modId xmlns:p14="http://schemas.microsoft.com/office/powerpoint/2010/main" val="389870095"/>
              </p:ext>
            </p:extLst>
          </p:nvPr>
        </p:nvGraphicFramePr>
        <p:xfrm>
          <a:off x="1295400" y="1981200"/>
          <a:ext cx="9601200" cy="3708400"/>
        </p:xfrm>
        <a:graphic>
          <a:graphicData uri="http://schemas.openxmlformats.org/drawingml/2006/table">
            <a:tbl>
              <a:tblPr firstRow="1" bandRow="1">
                <a:tableStyleId>{69012ECD-51FC-41F1-AA8D-1B2483CD663E}</a:tableStyleId>
              </a:tblPr>
              <a:tblGrid>
                <a:gridCol w="4800600"/>
                <a:gridCol w="4800600"/>
              </a:tblGrid>
              <a:tr h="370840">
                <a:tc>
                  <a:txBody>
                    <a:bodyPr/>
                    <a:lstStyle/>
                    <a:p>
                      <a:r>
                        <a:rPr lang="de-DE" dirty="0" smtClean="0"/>
                        <a:t>Außenbereich</a:t>
                      </a:r>
                      <a:endParaRPr lang="de-DE" dirty="0"/>
                    </a:p>
                  </a:txBody>
                  <a:tcPr/>
                </a:tc>
                <a:tc>
                  <a:txBody>
                    <a:bodyPr/>
                    <a:lstStyle/>
                    <a:p>
                      <a:r>
                        <a:rPr lang="de-DE" dirty="0" smtClean="0"/>
                        <a:t>Innenbereich</a:t>
                      </a:r>
                      <a:endParaRPr lang="de-DE" dirty="0"/>
                    </a:p>
                  </a:txBody>
                  <a:tcPr/>
                </a:tc>
              </a:tr>
              <a:tr h="370840">
                <a:tc>
                  <a:txBody>
                    <a:bodyPr/>
                    <a:lstStyle/>
                    <a:p>
                      <a:r>
                        <a:rPr lang="de-DE" dirty="0" smtClean="0"/>
                        <a:t>Kirchengebäude</a:t>
                      </a:r>
                    </a:p>
                  </a:txBody>
                  <a:tcPr/>
                </a:tc>
                <a:tc>
                  <a:txBody>
                    <a:bodyPr/>
                    <a:lstStyle/>
                    <a:p>
                      <a:r>
                        <a:rPr lang="de-DE" dirty="0" smtClean="0"/>
                        <a:t>Kirchengebäude</a:t>
                      </a:r>
                      <a:endParaRPr lang="de-DE" dirty="0"/>
                    </a:p>
                  </a:txBody>
                  <a:tcPr/>
                </a:tc>
              </a:tr>
              <a:tr h="370840">
                <a:tc>
                  <a:txBody>
                    <a:bodyPr/>
                    <a:lstStyle/>
                    <a:p>
                      <a:r>
                        <a:rPr lang="de-DE" dirty="0" smtClean="0"/>
                        <a:t>Weizenfeld</a:t>
                      </a:r>
                      <a:endParaRPr lang="de-DE" dirty="0"/>
                    </a:p>
                  </a:txBody>
                  <a:tcPr/>
                </a:tc>
                <a:tc>
                  <a:txBody>
                    <a:bodyPr/>
                    <a:lstStyle/>
                    <a:p>
                      <a:r>
                        <a:rPr lang="de-DE" dirty="0" smtClean="0"/>
                        <a:t>Bücher,</a:t>
                      </a:r>
                      <a:r>
                        <a:rPr lang="de-DE" baseline="0" dirty="0" smtClean="0"/>
                        <a:t> Regalboden (evtl. Buchwagen)</a:t>
                      </a:r>
                      <a:endParaRPr lang="de-DE" dirty="0"/>
                    </a:p>
                  </a:txBody>
                  <a:tcPr/>
                </a:tc>
              </a:tr>
              <a:tr h="370840">
                <a:tc>
                  <a:txBody>
                    <a:bodyPr/>
                    <a:lstStyle/>
                    <a:p>
                      <a:endParaRPr lang="de-DE" dirty="0"/>
                    </a:p>
                  </a:txBody>
                  <a:tcPr/>
                </a:tc>
                <a:tc>
                  <a:txBody>
                    <a:bodyPr/>
                    <a:lstStyle/>
                    <a:p>
                      <a:r>
                        <a:rPr lang="de-DE" dirty="0" smtClean="0"/>
                        <a:t>Taufbecken, Wasser</a:t>
                      </a:r>
                      <a:endParaRPr lang="de-DE" dirty="0"/>
                    </a:p>
                  </a:txBody>
                  <a:tcPr/>
                </a:tc>
              </a:tr>
              <a:tr h="370840">
                <a:tc>
                  <a:txBody>
                    <a:bodyPr/>
                    <a:lstStyle/>
                    <a:p>
                      <a:endParaRPr lang="de-DE"/>
                    </a:p>
                  </a:txBody>
                  <a:tcPr/>
                </a:tc>
                <a:tc>
                  <a:txBody>
                    <a:bodyPr/>
                    <a:lstStyle/>
                    <a:p>
                      <a:r>
                        <a:rPr lang="de-DE" dirty="0" smtClean="0"/>
                        <a:t>Kerzen, Kerzenständer</a:t>
                      </a:r>
                      <a:endParaRPr lang="de-DE" dirty="0"/>
                    </a:p>
                  </a:txBody>
                  <a:tcPr/>
                </a:tc>
              </a:tr>
              <a:tr h="370840">
                <a:tc>
                  <a:txBody>
                    <a:bodyPr/>
                    <a:lstStyle/>
                    <a:p>
                      <a:endParaRPr lang="de-DE" dirty="0"/>
                    </a:p>
                  </a:txBody>
                  <a:tcPr/>
                </a:tc>
                <a:tc>
                  <a:txBody>
                    <a:bodyPr/>
                    <a:lstStyle/>
                    <a:p>
                      <a:r>
                        <a:rPr lang="de-DE" dirty="0" smtClean="0"/>
                        <a:t>Sitzbänke</a:t>
                      </a:r>
                      <a:endParaRPr lang="de-DE" dirty="0"/>
                    </a:p>
                  </a:txBody>
                  <a:tcPr/>
                </a:tc>
              </a:tr>
              <a:tr h="370840">
                <a:tc>
                  <a:txBody>
                    <a:bodyPr/>
                    <a:lstStyle/>
                    <a:p>
                      <a:endParaRPr lang="de-DE" dirty="0"/>
                    </a:p>
                  </a:txBody>
                  <a:tcPr/>
                </a:tc>
                <a:tc>
                  <a:txBody>
                    <a:bodyPr/>
                    <a:lstStyle/>
                    <a:p>
                      <a:r>
                        <a:rPr lang="de-DE" dirty="0" smtClean="0"/>
                        <a:t>Altar</a:t>
                      </a:r>
                      <a:endParaRPr lang="de-DE" dirty="0"/>
                    </a:p>
                  </a:txBody>
                  <a:tcPr/>
                </a:tc>
              </a:tr>
              <a:tr h="370840">
                <a:tc>
                  <a:txBody>
                    <a:bodyPr/>
                    <a:lstStyle/>
                    <a:p>
                      <a:endParaRPr lang="de-DE"/>
                    </a:p>
                  </a:txBody>
                  <a:tcPr/>
                </a:tc>
                <a:tc>
                  <a:txBody>
                    <a:bodyPr/>
                    <a:lstStyle/>
                    <a:p>
                      <a:r>
                        <a:rPr lang="de-DE" dirty="0" smtClean="0"/>
                        <a:t>Buntglasfenster</a:t>
                      </a:r>
                      <a:endParaRPr lang="de-DE" dirty="0"/>
                    </a:p>
                  </a:txBody>
                  <a:tcPr/>
                </a:tc>
              </a:tr>
              <a:tr h="370840">
                <a:tc>
                  <a:txBody>
                    <a:bodyPr/>
                    <a:lstStyle/>
                    <a:p>
                      <a:endParaRPr lang="de-DE"/>
                    </a:p>
                  </a:txBody>
                  <a:tcPr/>
                </a:tc>
                <a:tc>
                  <a:txBody>
                    <a:bodyPr/>
                    <a:lstStyle/>
                    <a:p>
                      <a:r>
                        <a:rPr lang="de-DE" dirty="0" smtClean="0"/>
                        <a:t>Lampen, Beleuchtungen</a:t>
                      </a:r>
                      <a:endParaRPr lang="de-DE" dirty="0"/>
                    </a:p>
                  </a:txBody>
                  <a:tcPr/>
                </a:tc>
              </a:tr>
              <a:tr h="370840">
                <a:tc>
                  <a:txBody>
                    <a:bodyPr/>
                    <a:lstStyle/>
                    <a:p>
                      <a:endParaRPr lang="de-DE"/>
                    </a:p>
                  </a:txBody>
                  <a:tcPr/>
                </a:tc>
                <a:tc>
                  <a:txBody>
                    <a:bodyPr/>
                    <a:lstStyle/>
                    <a:p>
                      <a:r>
                        <a:rPr lang="de-DE" dirty="0" smtClean="0"/>
                        <a:t>Treppen bzw. Türen</a:t>
                      </a:r>
                      <a:endParaRPr lang="de-DE" dirty="0"/>
                    </a:p>
                  </a:txBody>
                  <a:tcPr/>
                </a:tc>
              </a:tr>
            </a:tbl>
          </a:graphicData>
        </a:graphic>
      </p:graphicFrame>
    </p:spTree>
    <p:extLst>
      <p:ext uri="{BB962C8B-B14F-4D97-AF65-F5344CB8AC3E}">
        <p14:creationId xmlns:p14="http://schemas.microsoft.com/office/powerpoint/2010/main" val="2761515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defTabSz="914400">
              <a:lnSpc>
                <a:spcPct val="90000"/>
              </a:lnSpc>
              <a:spcBef>
                <a:spcPct val="0"/>
              </a:spcBef>
              <a:buNone/>
            </a:pPr>
            <a:r>
              <a:rPr lang="de-DE" dirty="0" smtClean="0">
                <a:latin typeface="Calibri Light" panose="020F0302020204030204" pitchFamily="34" charset="0"/>
              </a:rPr>
              <a:t>Nötige Animationen</a:t>
            </a:r>
            <a:endParaRPr lang="de-DE" dirty="0">
              <a:latin typeface="Calibri Light" panose="020F0302020204030204" pitchFamily="34" charset="0"/>
            </a:endParaRPr>
          </a:p>
        </p:txBody>
      </p:sp>
      <p:graphicFrame>
        <p:nvGraphicFramePr>
          <p:cNvPr id="5" name="Inhaltsplatzhalter 4"/>
          <p:cNvGraphicFramePr>
            <a:graphicFrameLocks noGrp="1"/>
          </p:cNvGraphicFramePr>
          <p:nvPr>
            <p:ph idx="1"/>
            <p:extLst>
              <p:ext uri="{D42A27DB-BD31-4B8C-83A1-F6EECF244321}">
                <p14:modId xmlns:p14="http://schemas.microsoft.com/office/powerpoint/2010/main" val="2808914276"/>
              </p:ext>
            </p:extLst>
          </p:nvPr>
        </p:nvGraphicFramePr>
        <p:xfrm>
          <a:off x="1295400" y="1981200"/>
          <a:ext cx="9601200" cy="2225040"/>
        </p:xfrm>
        <a:graphic>
          <a:graphicData uri="http://schemas.openxmlformats.org/drawingml/2006/table">
            <a:tbl>
              <a:tblPr firstRow="1" bandRow="1">
                <a:tableStyleId>{69012ECD-51FC-41F1-AA8D-1B2483CD663E}</a:tableStyleId>
              </a:tblPr>
              <a:tblGrid>
                <a:gridCol w="4800600"/>
                <a:gridCol w="4800600"/>
              </a:tblGrid>
              <a:tr h="370840">
                <a:tc>
                  <a:txBody>
                    <a:bodyPr/>
                    <a:lstStyle/>
                    <a:p>
                      <a:r>
                        <a:rPr lang="de-DE" dirty="0" smtClean="0"/>
                        <a:t>Außenbereich</a:t>
                      </a:r>
                      <a:endParaRPr lang="de-DE" dirty="0"/>
                    </a:p>
                  </a:txBody>
                  <a:tcPr/>
                </a:tc>
                <a:tc>
                  <a:txBody>
                    <a:bodyPr/>
                    <a:lstStyle/>
                    <a:p>
                      <a:r>
                        <a:rPr lang="de-DE" dirty="0" smtClean="0"/>
                        <a:t>Innenbereich</a:t>
                      </a:r>
                      <a:endParaRPr lang="de-DE" dirty="0"/>
                    </a:p>
                  </a:txBody>
                  <a:tcPr/>
                </a:tc>
              </a:tr>
              <a:tr h="370840">
                <a:tc>
                  <a:txBody>
                    <a:bodyPr/>
                    <a:lstStyle/>
                    <a:p>
                      <a:r>
                        <a:rPr lang="de-DE" dirty="0" smtClean="0"/>
                        <a:t>Schwebende Kirche</a:t>
                      </a:r>
                      <a:endParaRPr lang="de-DE" dirty="0"/>
                    </a:p>
                  </a:txBody>
                  <a:tcPr/>
                </a:tc>
                <a:tc>
                  <a:txBody>
                    <a:bodyPr/>
                    <a:lstStyle/>
                    <a:p>
                      <a:r>
                        <a:rPr lang="de-DE" dirty="0" smtClean="0"/>
                        <a:t>Schweben:</a:t>
                      </a:r>
                      <a:r>
                        <a:rPr lang="de-DE" baseline="0" dirty="0" smtClean="0"/>
                        <a:t> Bücher, Kerzen, Wasser</a:t>
                      </a:r>
                      <a:endParaRPr lang="de-DE" dirty="0"/>
                    </a:p>
                  </a:txBody>
                  <a:tcPr/>
                </a:tc>
              </a:tr>
              <a:tr h="370840">
                <a:tc>
                  <a:txBody>
                    <a:bodyPr/>
                    <a:lstStyle/>
                    <a:p>
                      <a:r>
                        <a:rPr lang="de-DE" dirty="0" smtClean="0"/>
                        <a:t>(Windeinfluss</a:t>
                      </a:r>
                      <a:r>
                        <a:rPr lang="de-DE" baseline="0" dirty="0" smtClean="0"/>
                        <a:t> auf Feld)</a:t>
                      </a:r>
                      <a:endParaRPr lang="de-DE" dirty="0"/>
                    </a:p>
                  </a:txBody>
                  <a:tcPr/>
                </a:tc>
                <a:tc>
                  <a:txBody>
                    <a:bodyPr/>
                    <a:lstStyle/>
                    <a:p>
                      <a:r>
                        <a:rPr lang="de-DE" dirty="0" smtClean="0"/>
                        <a:t>Animation der Kerzenflamme</a:t>
                      </a:r>
                      <a:endParaRPr lang="de-DE" dirty="0"/>
                    </a:p>
                  </a:txBody>
                  <a:tcPr/>
                </a:tc>
              </a:tr>
              <a:tr h="370840">
                <a:tc>
                  <a:txBody>
                    <a:bodyPr/>
                    <a:lstStyle/>
                    <a:p>
                      <a:r>
                        <a:rPr lang="de-DE" dirty="0" smtClean="0"/>
                        <a:t>Kamerafahrt</a:t>
                      </a:r>
                      <a:endParaRPr lang="de-DE" dirty="0"/>
                    </a:p>
                  </a:txBody>
                  <a:tcPr/>
                </a:tc>
                <a:tc>
                  <a:txBody>
                    <a:bodyPr/>
                    <a:lstStyle/>
                    <a:p>
                      <a:r>
                        <a:rPr lang="de-DE" dirty="0" smtClean="0"/>
                        <a:t>Kamerafahrten</a:t>
                      </a:r>
                      <a:endParaRPr lang="de-DE" dirty="0"/>
                    </a:p>
                  </a:txBody>
                  <a:tcPr/>
                </a:tc>
              </a:tr>
              <a:tr h="370840">
                <a:tc>
                  <a:txBody>
                    <a:bodyPr/>
                    <a:lstStyle/>
                    <a:p>
                      <a:endParaRPr lang="de-DE" dirty="0"/>
                    </a:p>
                  </a:txBody>
                  <a:tcPr/>
                </a:tc>
                <a:tc>
                  <a:txBody>
                    <a:bodyPr/>
                    <a:lstStyle/>
                    <a:p>
                      <a:endParaRPr lang="de-DE"/>
                    </a:p>
                  </a:txBody>
                  <a:tcPr/>
                </a:tc>
              </a:tr>
              <a:tr h="370840">
                <a:tc>
                  <a:txBody>
                    <a:bodyPr/>
                    <a:lstStyle/>
                    <a:p>
                      <a:endParaRPr lang="de-DE"/>
                    </a:p>
                  </a:txBody>
                  <a:tcPr/>
                </a:tc>
                <a:tc>
                  <a:txBody>
                    <a:bodyPr/>
                    <a:lstStyle/>
                    <a:p>
                      <a:endParaRPr lang="de-DE" dirty="0"/>
                    </a:p>
                  </a:txBody>
                  <a:tcPr/>
                </a:tc>
              </a:tr>
            </a:tbl>
          </a:graphicData>
        </a:graphic>
      </p:graphicFrame>
    </p:spTree>
    <p:extLst>
      <p:ext uri="{BB962C8B-B14F-4D97-AF65-F5344CB8AC3E}">
        <p14:creationId xmlns:p14="http://schemas.microsoft.com/office/powerpoint/2010/main" val="1409348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l" defTabSz="914400">
              <a:lnSpc>
                <a:spcPct val="90000"/>
              </a:lnSpc>
              <a:spcBef>
                <a:spcPct val="0"/>
              </a:spcBef>
              <a:buNone/>
            </a:pPr>
            <a:r>
              <a:rPr lang="de-DE" sz="3200" b="1" i="0" dirty="0" smtClean="0">
                <a:solidFill>
                  <a:srgbClr val="D15A3E"/>
                </a:solidFill>
                <a:latin typeface="Calibri Light" panose="020F0302020204030204" pitchFamily="34" charset="0"/>
              </a:rPr>
              <a:t>Gliederung</a:t>
            </a:r>
            <a:r>
              <a:rPr lang="de-DE" sz="3200" b="1" i="0" dirty="0" smtClean="0">
                <a:solidFill>
                  <a:srgbClr val="D15A3E"/>
                </a:solidFill>
                <a:latin typeface="Arial"/>
              </a:rPr>
              <a:t>	</a:t>
            </a:r>
            <a:endParaRPr lang="de-DE" dirty="0"/>
          </a:p>
        </p:txBody>
      </p:sp>
      <p:sp>
        <p:nvSpPr>
          <p:cNvPr id="3" name="Inhaltsplatzhalter 2"/>
          <p:cNvSpPr>
            <a:spLocks noGrp="1"/>
          </p:cNvSpPr>
          <p:nvPr>
            <p:ph idx="1"/>
          </p:nvPr>
        </p:nvSpPr>
        <p:spPr/>
        <p:txBody>
          <a:bodyPr/>
          <a:lstStyle/>
          <a:p>
            <a:pPr marL="228600" indent="-228600" algn="l" defTabSz="914400">
              <a:lnSpc>
                <a:spcPct val="90000"/>
              </a:lnSpc>
              <a:spcBef>
                <a:spcPts val="1800"/>
              </a:spcBef>
              <a:buClr>
                <a:srgbClr val="D15A3E"/>
              </a:buClr>
              <a:buSzPct val="100000"/>
              <a:buFont typeface="Arial"/>
              <a:buChar char="▪"/>
            </a:pPr>
            <a:r>
              <a:rPr lang="de-DE" dirty="0" smtClean="0">
                <a:latin typeface="Calibri Light" panose="020F0302020204030204" pitchFamily="34" charset="0"/>
              </a:rPr>
              <a:t>Beschreibung des Projektes</a:t>
            </a:r>
          </a:p>
          <a:p>
            <a:pPr marL="228600" indent="-228600" algn="l" defTabSz="914400">
              <a:lnSpc>
                <a:spcPct val="90000"/>
              </a:lnSpc>
              <a:spcBef>
                <a:spcPts val="1800"/>
              </a:spcBef>
              <a:buClr>
                <a:srgbClr val="D15A3E"/>
              </a:buClr>
              <a:buSzPct val="100000"/>
              <a:buFont typeface="Arial"/>
              <a:buChar char="▪"/>
            </a:pPr>
            <a:r>
              <a:rPr lang="de-DE" dirty="0" smtClean="0">
                <a:latin typeface="Calibri Light" panose="020F0302020204030204" pitchFamily="34" charset="0"/>
              </a:rPr>
              <a:t>Einzelszenen (Storyboard)</a:t>
            </a:r>
          </a:p>
          <a:p>
            <a:pPr lvl="1" indent="-228600">
              <a:spcBef>
                <a:spcPts val="1800"/>
              </a:spcBef>
              <a:buClr>
                <a:srgbClr val="D15A3E"/>
              </a:buClr>
              <a:buFont typeface="Arial"/>
              <a:buChar char="▪"/>
            </a:pPr>
            <a:r>
              <a:rPr lang="de-DE" dirty="0" smtClean="0">
                <a:latin typeface="Calibri Light" panose="020F0302020204030204" pitchFamily="34" charset="0"/>
              </a:rPr>
              <a:t>Nötige 3D-Objekte</a:t>
            </a:r>
          </a:p>
          <a:p>
            <a:pPr lvl="1" indent="-228600">
              <a:spcBef>
                <a:spcPts val="1800"/>
              </a:spcBef>
              <a:buClr>
                <a:srgbClr val="D15A3E"/>
              </a:buClr>
              <a:buFont typeface="Arial"/>
              <a:buChar char="▪"/>
            </a:pPr>
            <a:r>
              <a:rPr lang="de-DE" dirty="0" smtClean="0">
                <a:latin typeface="Calibri Light" panose="020F0302020204030204" pitchFamily="34" charset="0"/>
              </a:rPr>
              <a:t>Nötige Animationen</a:t>
            </a:r>
            <a:endParaRPr lang="de-DE" dirty="0">
              <a:latin typeface="Calibri Light" panose="020F0302020204030204" pitchFamily="34" charset="0"/>
            </a:endParaRPr>
          </a:p>
          <a:p>
            <a:pPr>
              <a:buClr>
                <a:srgbClr val="D15A3E"/>
              </a:buClr>
              <a:buFont typeface="Arial"/>
              <a:buChar char="▪"/>
            </a:pPr>
            <a:r>
              <a:rPr lang="de-DE" dirty="0" smtClean="0">
                <a:latin typeface="Calibri Light" panose="020F0302020204030204" pitchFamily="34" charset="0"/>
              </a:rPr>
              <a:t>Zeitplanung</a:t>
            </a:r>
          </a:p>
          <a:p>
            <a:pPr>
              <a:buClr>
                <a:srgbClr val="D15A3E"/>
              </a:buClr>
              <a:buFont typeface="Arial"/>
              <a:buChar char="▪"/>
            </a:pPr>
            <a:r>
              <a:rPr lang="de-DE" dirty="0" smtClean="0">
                <a:latin typeface="Calibri Light" panose="020F0302020204030204" pitchFamily="34" charset="0"/>
              </a:rPr>
              <a:t>Größtes Risiko</a:t>
            </a:r>
          </a:p>
          <a:p>
            <a:pPr lvl="1">
              <a:buClr>
                <a:srgbClr val="D15A3E"/>
              </a:buClr>
              <a:buFont typeface="Arial"/>
              <a:buChar char="▪"/>
            </a:pPr>
            <a:r>
              <a:rPr lang="de-DE" dirty="0" smtClean="0">
                <a:latin typeface="Calibri Light" panose="020F0302020204030204" pitchFamily="34" charset="0"/>
              </a:rPr>
              <a:t>Notlösung?</a:t>
            </a:r>
          </a:p>
        </p:txBody>
      </p:sp>
    </p:spTree>
    <p:extLst>
      <p:ext uri="{BB962C8B-B14F-4D97-AF65-F5344CB8AC3E}">
        <p14:creationId xmlns:p14="http://schemas.microsoft.com/office/powerpoint/2010/main" val="3984617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Inhaltsplatzhalter 3"/>
          <p:cNvGraphicFramePr>
            <a:graphicFrameLocks noGrp="1"/>
          </p:cNvGraphicFramePr>
          <p:nvPr>
            <p:ph sz="half" idx="4294967295"/>
            <p:extLst>
              <p:ext uri="{D42A27DB-BD31-4B8C-83A1-F6EECF244321}">
                <p14:modId xmlns:p14="http://schemas.microsoft.com/office/powerpoint/2010/main" val="1992113759"/>
              </p:ext>
            </p:extLst>
          </p:nvPr>
        </p:nvGraphicFramePr>
        <p:xfrm>
          <a:off x="243532" y="1066972"/>
          <a:ext cx="11791979" cy="3685971"/>
        </p:xfrm>
        <a:graphic>
          <a:graphicData uri="http://schemas.openxmlformats.org/drawingml/2006/table">
            <a:tbl>
              <a:tblPr>
                <a:tableStyleId>{8A107856-5554-42FB-B03E-39F5DBC370BA}</a:tableStyleId>
              </a:tblPr>
              <a:tblGrid>
                <a:gridCol w="1338133"/>
                <a:gridCol w="3215071"/>
                <a:gridCol w="4021542"/>
                <a:gridCol w="3217233"/>
              </a:tblGrid>
              <a:tr h="545925">
                <a:tc gridSpan="4">
                  <a:txBody>
                    <a:bodyPr/>
                    <a:lstStyle/>
                    <a:p>
                      <a:pPr algn="ctr" fontAlgn="ctr"/>
                      <a:r>
                        <a:rPr lang="de-DE" sz="1500" u="none" strike="noStrike" dirty="0">
                          <a:effectLst/>
                        </a:rPr>
                        <a:t>ZEITPLAN - ABSTRAKT</a:t>
                      </a:r>
                      <a:endParaRPr lang="de-DE" sz="1500" b="0" i="0" u="none" strike="noStrike" dirty="0">
                        <a:solidFill>
                          <a:srgbClr val="000000"/>
                        </a:solidFill>
                        <a:effectLst/>
                        <a:latin typeface="Calibri" panose="020F0502020204030204" pitchFamily="34" charset="0"/>
                      </a:endParaRPr>
                    </a:p>
                  </a:txBody>
                  <a:tcPr marL="13650" marR="13650" marT="13650" marB="0" anchor="ctr">
                    <a:solidFill>
                      <a:schemeClr val="accent1"/>
                    </a:solidFill>
                  </a:tcPr>
                </a:tc>
                <a:tc hMerge="1">
                  <a:txBody>
                    <a:bodyPr/>
                    <a:lstStyle/>
                    <a:p>
                      <a:endParaRPr lang="de-DE"/>
                    </a:p>
                  </a:txBody>
                  <a:tcPr/>
                </a:tc>
                <a:tc hMerge="1">
                  <a:txBody>
                    <a:bodyPr/>
                    <a:lstStyle/>
                    <a:p>
                      <a:endParaRPr lang="de-DE"/>
                    </a:p>
                  </a:txBody>
                  <a:tcPr/>
                </a:tc>
                <a:tc hMerge="1">
                  <a:txBody>
                    <a:bodyPr/>
                    <a:lstStyle/>
                    <a:p>
                      <a:endParaRPr lang="de-DE"/>
                    </a:p>
                  </a:txBody>
                  <a:tcPr/>
                </a:tc>
              </a:tr>
              <a:tr h="272962">
                <a:tc>
                  <a:txBody>
                    <a:bodyPr/>
                    <a:lstStyle/>
                    <a:p>
                      <a:pPr algn="l" fontAlgn="b"/>
                      <a:r>
                        <a:rPr lang="de-DE" sz="1500" u="none" strike="noStrike">
                          <a:effectLst/>
                        </a:rPr>
                        <a:t>Woche</a:t>
                      </a:r>
                      <a:endParaRPr lang="de-DE" sz="1500" b="0" i="0" u="none" strike="noStrike">
                        <a:solidFill>
                          <a:srgbClr val="000000"/>
                        </a:solidFill>
                        <a:effectLst/>
                        <a:latin typeface="Calibri" panose="020F0502020204030204" pitchFamily="34" charset="0"/>
                      </a:endParaRPr>
                    </a:p>
                  </a:txBody>
                  <a:tcPr marL="13650" marR="13650" marT="13650" marB="0" anchor="b"/>
                </a:tc>
                <a:tc>
                  <a:txBody>
                    <a:bodyPr/>
                    <a:lstStyle/>
                    <a:p>
                      <a:pPr algn="l" fontAlgn="b"/>
                      <a:r>
                        <a:rPr lang="de-DE" sz="1500" u="none" strike="noStrike">
                          <a:effectLst/>
                        </a:rPr>
                        <a:t>Lukas</a:t>
                      </a:r>
                      <a:endParaRPr lang="de-DE" sz="1500" b="0" i="0" u="none" strike="noStrike">
                        <a:solidFill>
                          <a:srgbClr val="000000"/>
                        </a:solidFill>
                        <a:effectLst/>
                        <a:latin typeface="Calibri" panose="020F0502020204030204" pitchFamily="34" charset="0"/>
                      </a:endParaRPr>
                    </a:p>
                  </a:txBody>
                  <a:tcPr marL="13650" marR="13650" marT="13650" marB="0" anchor="b"/>
                </a:tc>
                <a:tc>
                  <a:txBody>
                    <a:bodyPr/>
                    <a:lstStyle/>
                    <a:p>
                      <a:pPr algn="l" fontAlgn="b"/>
                      <a:r>
                        <a:rPr lang="de-DE" sz="1500" u="none" strike="noStrike" dirty="0">
                          <a:effectLst/>
                        </a:rPr>
                        <a:t>Kevin</a:t>
                      </a:r>
                      <a:endParaRPr lang="de-DE" sz="1500" b="0" i="0" u="none" strike="noStrike" dirty="0">
                        <a:solidFill>
                          <a:srgbClr val="000000"/>
                        </a:solidFill>
                        <a:effectLst/>
                        <a:latin typeface="Calibri" panose="020F0502020204030204" pitchFamily="34" charset="0"/>
                      </a:endParaRPr>
                    </a:p>
                  </a:txBody>
                  <a:tcPr marL="13650" marR="13650" marT="13650" marB="0" anchor="b"/>
                </a:tc>
                <a:tc>
                  <a:txBody>
                    <a:bodyPr/>
                    <a:lstStyle/>
                    <a:p>
                      <a:pPr algn="l" fontAlgn="b"/>
                      <a:r>
                        <a:rPr lang="de-DE" sz="1500" u="none" strike="noStrike">
                          <a:effectLst/>
                        </a:rPr>
                        <a:t>Christian</a:t>
                      </a:r>
                      <a:endParaRPr lang="de-DE" sz="1500" b="0" i="0" u="none" strike="noStrike">
                        <a:solidFill>
                          <a:srgbClr val="000000"/>
                        </a:solidFill>
                        <a:effectLst/>
                        <a:latin typeface="Calibri" panose="020F0502020204030204" pitchFamily="34" charset="0"/>
                      </a:endParaRPr>
                    </a:p>
                  </a:txBody>
                  <a:tcPr marL="13650" marR="13650" marT="13650" marB="0" anchor="b"/>
                </a:tc>
              </a:tr>
              <a:tr h="495076">
                <a:tc>
                  <a:txBody>
                    <a:bodyPr/>
                    <a:lstStyle/>
                    <a:p>
                      <a:pPr algn="l" fontAlgn="t"/>
                      <a:r>
                        <a:rPr lang="de-DE" sz="1500" u="none" strike="noStrike">
                          <a:effectLst/>
                        </a:rPr>
                        <a:t>16.11. - 22.11</a:t>
                      </a:r>
                      <a:endParaRPr lang="de-DE" sz="1500" b="0" i="0" u="none" strike="noStrike">
                        <a:solidFill>
                          <a:srgbClr val="000000"/>
                        </a:solidFill>
                        <a:effectLst/>
                        <a:latin typeface="Calibri" panose="020F0502020204030204" pitchFamily="34" charset="0"/>
                      </a:endParaRPr>
                    </a:p>
                  </a:txBody>
                  <a:tcPr marL="13650" marR="13650" marT="13650" marB="0"/>
                </a:tc>
                <a:tc>
                  <a:txBody>
                    <a:bodyPr/>
                    <a:lstStyle/>
                    <a:p>
                      <a:pPr algn="l" fontAlgn="t"/>
                      <a:r>
                        <a:rPr lang="de-DE" sz="1500" u="none" strike="noStrike" dirty="0">
                          <a:effectLst/>
                        </a:rPr>
                        <a:t>Models: Buntglasfenster, Altar, </a:t>
                      </a:r>
                      <a:r>
                        <a:rPr lang="de-DE" sz="1500" u="none" strike="noStrike" dirty="0" smtClean="0">
                          <a:effectLst/>
                        </a:rPr>
                        <a:t>Orgel</a:t>
                      </a:r>
                    </a:p>
                    <a:p>
                      <a:pPr algn="l" fontAlgn="t"/>
                      <a:r>
                        <a:rPr lang="de-DE" sz="1500" b="0" i="0" u="none" strike="noStrike" dirty="0" smtClean="0">
                          <a:solidFill>
                            <a:srgbClr val="000000"/>
                          </a:solidFill>
                          <a:effectLst/>
                          <a:latin typeface="Calibri" panose="020F0502020204030204" pitchFamily="34" charset="0"/>
                        </a:rPr>
                        <a:t>Scene:</a:t>
                      </a:r>
                      <a:r>
                        <a:rPr lang="de-DE" sz="1500" b="0" i="0" u="none" strike="noStrike" baseline="0" dirty="0" smtClean="0">
                          <a:solidFill>
                            <a:srgbClr val="000000"/>
                          </a:solidFill>
                          <a:effectLst/>
                          <a:latin typeface="Calibri" panose="020F0502020204030204" pitchFamily="34" charset="0"/>
                        </a:rPr>
                        <a:t> 2</a:t>
                      </a:r>
                      <a:endParaRPr lang="de-DE" sz="1500" b="0" i="0" u="none" strike="noStrike" dirty="0">
                        <a:solidFill>
                          <a:srgbClr val="000000"/>
                        </a:solidFill>
                        <a:effectLst/>
                        <a:latin typeface="Calibri" panose="020F0502020204030204" pitchFamily="34" charset="0"/>
                      </a:endParaRPr>
                    </a:p>
                  </a:txBody>
                  <a:tcPr marL="13650" marR="13650" marT="13650" marB="0"/>
                </a:tc>
                <a:tc>
                  <a:txBody>
                    <a:bodyPr/>
                    <a:lstStyle/>
                    <a:p>
                      <a:pPr algn="l" fontAlgn="t"/>
                      <a:r>
                        <a:rPr lang="de-DE" sz="1500" u="none" strike="noStrike" dirty="0">
                          <a:effectLst/>
                        </a:rPr>
                        <a:t>Models: </a:t>
                      </a:r>
                      <a:r>
                        <a:rPr lang="de-DE" sz="1500" u="none" strike="noStrike" dirty="0" smtClean="0">
                          <a:effectLst/>
                        </a:rPr>
                        <a:t>Kirche</a:t>
                      </a:r>
                    </a:p>
                    <a:p>
                      <a:pPr algn="l" fontAlgn="t"/>
                      <a:r>
                        <a:rPr lang="de-DE" sz="1500" b="0" i="0" u="none" strike="noStrike" dirty="0" smtClean="0">
                          <a:solidFill>
                            <a:srgbClr val="000000"/>
                          </a:solidFill>
                          <a:effectLst/>
                          <a:latin typeface="Calibri" panose="020F0502020204030204" pitchFamily="34" charset="0"/>
                        </a:rPr>
                        <a:t>Scene: 3</a:t>
                      </a:r>
                      <a:endParaRPr lang="de-DE" sz="1500" b="0" i="0" u="none" strike="noStrike" dirty="0">
                        <a:solidFill>
                          <a:srgbClr val="000000"/>
                        </a:solidFill>
                        <a:effectLst/>
                        <a:latin typeface="Calibri" panose="020F0502020204030204" pitchFamily="34" charset="0"/>
                      </a:endParaRPr>
                    </a:p>
                  </a:txBody>
                  <a:tcPr marL="13650" marR="13650" marT="13650" marB="0"/>
                </a:tc>
                <a:tc>
                  <a:txBody>
                    <a:bodyPr/>
                    <a:lstStyle/>
                    <a:p>
                      <a:pPr algn="l" fontAlgn="t"/>
                      <a:r>
                        <a:rPr lang="de-DE" sz="1500" u="none" strike="noStrike" dirty="0">
                          <a:effectLst/>
                        </a:rPr>
                        <a:t>Models: Kerze, Kerzenständer, </a:t>
                      </a:r>
                      <a:r>
                        <a:rPr lang="de-DE" sz="1500" u="none" strike="noStrike" dirty="0" smtClean="0">
                          <a:effectLst/>
                        </a:rPr>
                        <a:t>Bänke</a:t>
                      </a:r>
                    </a:p>
                    <a:p>
                      <a:pPr algn="l" fontAlgn="t"/>
                      <a:r>
                        <a:rPr lang="de-DE" sz="1500" b="0" i="0" u="none" strike="noStrike" dirty="0" smtClean="0">
                          <a:solidFill>
                            <a:srgbClr val="000000"/>
                          </a:solidFill>
                          <a:effectLst/>
                          <a:latin typeface="Calibri" panose="020F0502020204030204" pitchFamily="34" charset="0"/>
                        </a:rPr>
                        <a:t>Scene:</a:t>
                      </a:r>
                      <a:r>
                        <a:rPr lang="de-DE" sz="1500" b="0" i="0" u="none" strike="noStrike" baseline="0" dirty="0" smtClean="0">
                          <a:solidFill>
                            <a:srgbClr val="000000"/>
                          </a:solidFill>
                          <a:effectLst/>
                          <a:latin typeface="Calibri" panose="020F0502020204030204" pitchFamily="34" charset="0"/>
                        </a:rPr>
                        <a:t> 2</a:t>
                      </a:r>
                      <a:endParaRPr lang="de-DE" sz="1500" b="0" i="0" u="none" strike="noStrike" dirty="0">
                        <a:solidFill>
                          <a:srgbClr val="000000"/>
                        </a:solidFill>
                        <a:effectLst/>
                        <a:latin typeface="Calibri" panose="020F0502020204030204" pitchFamily="34" charset="0"/>
                      </a:endParaRPr>
                    </a:p>
                  </a:txBody>
                  <a:tcPr marL="13650" marR="13650" marT="13650" marB="0"/>
                </a:tc>
              </a:tr>
              <a:tr h="495076">
                <a:tc>
                  <a:txBody>
                    <a:bodyPr/>
                    <a:lstStyle/>
                    <a:p>
                      <a:pPr algn="l" fontAlgn="t"/>
                      <a:r>
                        <a:rPr lang="de-DE" sz="1500" u="none" strike="noStrike">
                          <a:effectLst/>
                        </a:rPr>
                        <a:t>23.11. - 29.11.</a:t>
                      </a:r>
                      <a:endParaRPr lang="de-DE" sz="1500" b="0" i="0" u="none" strike="noStrike">
                        <a:solidFill>
                          <a:srgbClr val="000000"/>
                        </a:solidFill>
                        <a:effectLst/>
                        <a:latin typeface="Calibri" panose="020F0502020204030204" pitchFamily="34" charset="0"/>
                      </a:endParaRPr>
                    </a:p>
                  </a:txBody>
                  <a:tcPr marL="13650" marR="13650" marT="13650" marB="0"/>
                </a:tc>
                <a:tc>
                  <a:txBody>
                    <a:bodyPr/>
                    <a:lstStyle/>
                    <a:p>
                      <a:pPr algn="l" fontAlgn="t"/>
                      <a:r>
                        <a:rPr lang="de-DE" sz="1500" u="none" strike="noStrike">
                          <a:effectLst/>
                        </a:rPr>
                        <a:t>Models: Kirche (außen), Getreidefeld</a:t>
                      </a:r>
                      <a:endParaRPr lang="de-DE" sz="1500" b="0" i="0" u="none" strike="noStrike">
                        <a:solidFill>
                          <a:srgbClr val="000000"/>
                        </a:solidFill>
                        <a:effectLst/>
                        <a:latin typeface="Calibri" panose="020F0502020204030204" pitchFamily="34" charset="0"/>
                      </a:endParaRPr>
                    </a:p>
                  </a:txBody>
                  <a:tcPr marL="13650" marR="13650" marT="13650" marB="0"/>
                </a:tc>
                <a:tc>
                  <a:txBody>
                    <a:bodyPr/>
                    <a:lstStyle/>
                    <a:p>
                      <a:pPr algn="l" fontAlgn="t"/>
                      <a:r>
                        <a:rPr lang="de-DE" sz="1500" u="none" strike="noStrike">
                          <a:effectLst/>
                        </a:rPr>
                        <a:t>Models: Buchstaben, Flamme, Wasser, Buch</a:t>
                      </a:r>
                      <a:endParaRPr lang="de-DE" sz="1500" b="0" i="0" u="none" strike="noStrike">
                        <a:solidFill>
                          <a:srgbClr val="000000"/>
                        </a:solidFill>
                        <a:effectLst/>
                        <a:latin typeface="Calibri" panose="020F0502020204030204" pitchFamily="34" charset="0"/>
                      </a:endParaRPr>
                    </a:p>
                  </a:txBody>
                  <a:tcPr marL="13650" marR="13650" marT="13650" marB="0"/>
                </a:tc>
                <a:tc>
                  <a:txBody>
                    <a:bodyPr/>
                    <a:lstStyle/>
                    <a:p>
                      <a:pPr algn="l" fontAlgn="t"/>
                      <a:r>
                        <a:rPr lang="de-DE" sz="1500" u="none" strike="noStrike" dirty="0">
                          <a:effectLst/>
                        </a:rPr>
                        <a:t>Models: Regal, Taufbecken</a:t>
                      </a:r>
                      <a:endParaRPr lang="de-DE" sz="1500" b="0" i="0" u="none" strike="noStrike" dirty="0">
                        <a:solidFill>
                          <a:srgbClr val="000000"/>
                        </a:solidFill>
                        <a:effectLst/>
                        <a:latin typeface="Calibri" panose="020F0502020204030204" pitchFamily="34" charset="0"/>
                      </a:endParaRPr>
                    </a:p>
                  </a:txBody>
                  <a:tcPr marL="13650" marR="13650" marT="13650" marB="0"/>
                </a:tc>
              </a:tr>
              <a:tr h="409444">
                <a:tc>
                  <a:txBody>
                    <a:bodyPr/>
                    <a:lstStyle/>
                    <a:p>
                      <a:pPr algn="l" fontAlgn="t"/>
                      <a:endParaRPr lang="de-DE" sz="1500" b="0" i="0" u="none" strike="noStrike">
                        <a:solidFill>
                          <a:srgbClr val="000000"/>
                        </a:solidFill>
                        <a:effectLst/>
                        <a:latin typeface="Calibri" panose="020F0502020204030204" pitchFamily="34" charset="0"/>
                      </a:endParaRPr>
                    </a:p>
                  </a:txBody>
                  <a:tcPr marL="13650" marR="13650" marT="13650" marB="0"/>
                </a:tc>
                <a:tc>
                  <a:txBody>
                    <a:bodyPr/>
                    <a:lstStyle/>
                    <a:p>
                      <a:pPr algn="l" fontAlgn="t"/>
                      <a:r>
                        <a:rPr lang="de-DE" sz="1500" u="none" strike="noStrike">
                          <a:effectLst/>
                        </a:rPr>
                        <a:t>Kamera der Shots: 4, 5, 10, 11</a:t>
                      </a:r>
                      <a:endParaRPr lang="de-DE" sz="1500" b="0" i="0" u="none" strike="noStrike">
                        <a:solidFill>
                          <a:srgbClr val="000000"/>
                        </a:solidFill>
                        <a:effectLst/>
                        <a:latin typeface="Calibri" panose="020F0502020204030204" pitchFamily="34" charset="0"/>
                      </a:endParaRPr>
                    </a:p>
                  </a:txBody>
                  <a:tcPr marL="13650" marR="13650" marT="13650" marB="0"/>
                </a:tc>
                <a:tc>
                  <a:txBody>
                    <a:bodyPr/>
                    <a:lstStyle/>
                    <a:p>
                      <a:pPr algn="l" fontAlgn="t"/>
                      <a:r>
                        <a:rPr lang="de-DE" sz="1500" u="none" strike="noStrike" dirty="0">
                          <a:effectLst/>
                        </a:rPr>
                        <a:t>Kamera der </a:t>
                      </a:r>
                      <a:r>
                        <a:rPr lang="de-DE" sz="1500" u="none" strike="noStrike" dirty="0" err="1">
                          <a:effectLst/>
                        </a:rPr>
                        <a:t>Shots</a:t>
                      </a:r>
                      <a:r>
                        <a:rPr lang="de-DE" sz="1500" u="none" strike="noStrike" dirty="0">
                          <a:effectLst/>
                        </a:rPr>
                        <a:t>: 1, 3, 8, 12</a:t>
                      </a:r>
                      <a:endParaRPr lang="de-DE" sz="1500" b="0" i="0" u="none" strike="noStrike" dirty="0">
                        <a:solidFill>
                          <a:srgbClr val="000000"/>
                        </a:solidFill>
                        <a:effectLst/>
                        <a:latin typeface="Calibri" panose="020F0502020204030204" pitchFamily="34" charset="0"/>
                      </a:endParaRPr>
                    </a:p>
                  </a:txBody>
                  <a:tcPr marL="13650" marR="13650" marT="13650" marB="0"/>
                </a:tc>
                <a:tc>
                  <a:txBody>
                    <a:bodyPr/>
                    <a:lstStyle/>
                    <a:p>
                      <a:pPr algn="l" fontAlgn="t"/>
                      <a:r>
                        <a:rPr lang="de-DE" sz="1500" u="none" strike="noStrike">
                          <a:effectLst/>
                        </a:rPr>
                        <a:t>Kamera der Shots: 2, 6, 7, 10</a:t>
                      </a:r>
                      <a:endParaRPr lang="de-DE" sz="1500" b="0" i="0" u="none" strike="noStrike">
                        <a:solidFill>
                          <a:srgbClr val="000000"/>
                        </a:solidFill>
                        <a:effectLst/>
                        <a:latin typeface="Calibri" panose="020F0502020204030204" pitchFamily="34" charset="0"/>
                      </a:endParaRPr>
                    </a:p>
                  </a:txBody>
                  <a:tcPr marL="13650" marR="13650" marT="13650" marB="0"/>
                </a:tc>
              </a:tr>
              <a:tr h="495076">
                <a:tc>
                  <a:txBody>
                    <a:bodyPr/>
                    <a:lstStyle/>
                    <a:p>
                      <a:pPr algn="l" fontAlgn="t"/>
                      <a:r>
                        <a:rPr lang="de-DE" sz="1500" u="none" strike="noStrike">
                          <a:effectLst/>
                        </a:rPr>
                        <a:t>30.11. - 06.12.</a:t>
                      </a:r>
                      <a:endParaRPr lang="de-DE" sz="1500" b="0" i="0" u="none" strike="noStrike">
                        <a:solidFill>
                          <a:srgbClr val="000000"/>
                        </a:solidFill>
                        <a:effectLst/>
                        <a:latin typeface="Calibri" panose="020F0502020204030204" pitchFamily="34" charset="0"/>
                      </a:endParaRPr>
                    </a:p>
                  </a:txBody>
                  <a:tcPr marL="13650" marR="13650" marT="13650" marB="0"/>
                </a:tc>
                <a:tc>
                  <a:txBody>
                    <a:bodyPr/>
                    <a:lstStyle/>
                    <a:p>
                      <a:pPr algn="l" fontAlgn="t"/>
                      <a:r>
                        <a:rPr lang="de-DE" sz="1500" u="none" strike="noStrike" dirty="0">
                          <a:effectLst/>
                        </a:rPr>
                        <a:t>Beleuchtung der </a:t>
                      </a:r>
                      <a:r>
                        <a:rPr lang="de-DE" sz="1500" u="none" strike="noStrike" dirty="0" err="1">
                          <a:effectLst/>
                        </a:rPr>
                        <a:t>Shots</a:t>
                      </a:r>
                      <a:r>
                        <a:rPr lang="de-DE" sz="1500" u="none" strike="noStrike" dirty="0">
                          <a:effectLst/>
                        </a:rPr>
                        <a:t>: 4, 5, 10, 11</a:t>
                      </a:r>
                      <a:endParaRPr lang="de-DE" sz="1500" b="0" i="0" u="none" strike="noStrike" dirty="0">
                        <a:solidFill>
                          <a:srgbClr val="000000"/>
                        </a:solidFill>
                        <a:effectLst/>
                        <a:latin typeface="Calibri" panose="020F0502020204030204" pitchFamily="34" charset="0"/>
                      </a:endParaRPr>
                    </a:p>
                  </a:txBody>
                  <a:tcPr marL="13650" marR="13650" marT="13650" marB="0"/>
                </a:tc>
                <a:tc>
                  <a:txBody>
                    <a:bodyPr/>
                    <a:lstStyle/>
                    <a:p>
                      <a:pPr algn="l" fontAlgn="t"/>
                      <a:r>
                        <a:rPr lang="de-DE" sz="1500" u="none" strike="noStrike" dirty="0">
                          <a:effectLst/>
                        </a:rPr>
                        <a:t>Beleuchtung der </a:t>
                      </a:r>
                      <a:r>
                        <a:rPr lang="de-DE" sz="1500" u="none" strike="noStrike" dirty="0" err="1">
                          <a:effectLst/>
                        </a:rPr>
                        <a:t>Shots</a:t>
                      </a:r>
                      <a:r>
                        <a:rPr lang="de-DE" sz="1500" u="none" strike="noStrike" dirty="0">
                          <a:effectLst/>
                        </a:rPr>
                        <a:t>: 1, 3, 8, 12</a:t>
                      </a:r>
                      <a:endParaRPr lang="de-DE" sz="1500" b="0" i="0" u="none" strike="noStrike" dirty="0">
                        <a:solidFill>
                          <a:srgbClr val="000000"/>
                        </a:solidFill>
                        <a:effectLst/>
                        <a:latin typeface="Calibri" panose="020F0502020204030204" pitchFamily="34" charset="0"/>
                      </a:endParaRPr>
                    </a:p>
                  </a:txBody>
                  <a:tcPr marL="13650" marR="13650" marT="13650" marB="0"/>
                </a:tc>
                <a:tc>
                  <a:txBody>
                    <a:bodyPr/>
                    <a:lstStyle/>
                    <a:p>
                      <a:pPr algn="l" fontAlgn="t"/>
                      <a:r>
                        <a:rPr lang="de-DE" sz="1500" u="none" strike="noStrike">
                          <a:effectLst/>
                        </a:rPr>
                        <a:t>Beleuchtung der Shots: 2, 6, 7, 10</a:t>
                      </a:r>
                      <a:endParaRPr lang="de-DE" sz="1500" b="0" i="0" u="none" strike="noStrike">
                        <a:solidFill>
                          <a:srgbClr val="000000"/>
                        </a:solidFill>
                        <a:effectLst/>
                        <a:latin typeface="Calibri" panose="020F0502020204030204" pitchFamily="34" charset="0"/>
                      </a:endParaRPr>
                    </a:p>
                  </a:txBody>
                  <a:tcPr marL="13650" marR="13650" marT="13650" marB="0"/>
                </a:tc>
              </a:tr>
              <a:tr h="272962">
                <a:tc>
                  <a:txBody>
                    <a:bodyPr/>
                    <a:lstStyle/>
                    <a:p>
                      <a:pPr algn="l" fontAlgn="b"/>
                      <a:endParaRPr lang="de-DE" sz="1500" b="0" i="0" u="none" strike="noStrike">
                        <a:solidFill>
                          <a:srgbClr val="000000"/>
                        </a:solidFill>
                        <a:effectLst/>
                        <a:latin typeface="Calibri" panose="020F0502020204030204" pitchFamily="34" charset="0"/>
                      </a:endParaRPr>
                    </a:p>
                  </a:txBody>
                  <a:tcPr marL="13650" marR="13650" marT="13650" marB="0" anchor="b"/>
                </a:tc>
                <a:tc>
                  <a:txBody>
                    <a:bodyPr/>
                    <a:lstStyle/>
                    <a:p>
                      <a:pPr algn="l" fontAlgn="t"/>
                      <a:r>
                        <a:rPr lang="de-DE" sz="1500" u="none" strike="noStrike">
                          <a:effectLst/>
                        </a:rPr>
                        <a:t>Animation: Schweben, Feld</a:t>
                      </a:r>
                      <a:endParaRPr lang="de-DE" sz="1500" b="0" i="0" u="none" strike="noStrike">
                        <a:solidFill>
                          <a:srgbClr val="000000"/>
                        </a:solidFill>
                        <a:effectLst/>
                        <a:latin typeface="Calibri" panose="020F0502020204030204" pitchFamily="34" charset="0"/>
                      </a:endParaRPr>
                    </a:p>
                  </a:txBody>
                  <a:tcPr marL="13650" marR="13650" marT="13650" marB="0"/>
                </a:tc>
                <a:tc>
                  <a:txBody>
                    <a:bodyPr/>
                    <a:lstStyle/>
                    <a:p>
                      <a:pPr algn="l" fontAlgn="t"/>
                      <a:r>
                        <a:rPr lang="de-DE" sz="1500" u="none" strike="noStrike">
                          <a:effectLst/>
                        </a:rPr>
                        <a:t>Animation: Wasser, Flamme, Titel</a:t>
                      </a:r>
                      <a:endParaRPr lang="de-DE" sz="1500" b="0" i="0" u="none" strike="noStrike">
                        <a:solidFill>
                          <a:srgbClr val="000000"/>
                        </a:solidFill>
                        <a:effectLst/>
                        <a:latin typeface="Calibri" panose="020F0502020204030204" pitchFamily="34" charset="0"/>
                      </a:endParaRPr>
                    </a:p>
                  </a:txBody>
                  <a:tcPr marL="13650" marR="13650" marT="13650" marB="0"/>
                </a:tc>
                <a:tc>
                  <a:txBody>
                    <a:bodyPr/>
                    <a:lstStyle/>
                    <a:p>
                      <a:pPr algn="l" fontAlgn="t"/>
                      <a:r>
                        <a:rPr lang="de-DE" sz="1500" u="none" strike="noStrike">
                          <a:effectLst/>
                        </a:rPr>
                        <a:t>Animation: Schweben</a:t>
                      </a:r>
                      <a:endParaRPr lang="de-DE" sz="1500" b="0" i="0" u="none" strike="noStrike">
                        <a:solidFill>
                          <a:srgbClr val="000000"/>
                        </a:solidFill>
                        <a:effectLst/>
                        <a:latin typeface="Calibri" panose="020F0502020204030204" pitchFamily="34" charset="0"/>
                      </a:endParaRPr>
                    </a:p>
                  </a:txBody>
                  <a:tcPr marL="13650" marR="13650" marT="13650" marB="0"/>
                </a:tc>
              </a:tr>
              <a:tr h="495076">
                <a:tc>
                  <a:txBody>
                    <a:bodyPr/>
                    <a:lstStyle/>
                    <a:p>
                      <a:pPr algn="l" fontAlgn="t"/>
                      <a:r>
                        <a:rPr lang="de-DE" sz="1500" u="none" strike="noStrike">
                          <a:effectLst/>
                        </a:rPr>
                        <a:t>07.12. - 13.12.</a:t>
                      </a:r>
                      <a:endParaRPr lang="de-DE" sz="1500" b="0" i="0" u="none" strike="noStrike">
                        <a:solidFill>
                          <a:srgbClr val="000000"/>
                        </a:solidFill>
                        <a:effectLst/>
                        <a:latin typeface="Calibri" panose="020F0502020204030204" pitchFamily="34" charset="0"/>
                      </a:endParaRPr>
                    </a:p>
                  </a:txBody>
                  <a:tcPr marL="13650" marR="13650" marT="13650" marB="0"/>
                </a:tc>
                <a:tc>
                  <a:txBody>
                    <a:bodyPr/>
                    <a:lstStyle/>
                    <a:p>
                      <a:pPr algn="l" fontAlgn="t"/>
                      <a:r>
                        <a:rPr lang="de-DE" sz="1500" u="none" strike="noStrike" dirty="0">
                          <a:effectLst/>
                        </a:rPr>
                        <a:t>Rendering</a:t>
                      </a:r>
                      <a:endParaRPr lang="de-DE" sz="1500" b="0" i="0" u="none" strike="noStrike" dirty="0">
                        <a:solidFill>
                          <a:srgbClr val="000000"/>
                        </a:solidFill>
                        <a:effectLst/>
                        <a:latin typeface="Calibri" panose="020F0502020204030204" pitchFamily="34" charset="0"/>
                      </a:endParaRPr>
                    </a:p>
                  </a:txBody>
                  <a:tcPr marL="13650" marR="13650" marT="13650" marB="0"/>
                </a:tc>
                <a:tc>
                  <a:txBody>
                    <a:bodyPr/>
                    <a:lstStyle/>
                    <a:p>
                      <a:pPr algn="l" fontAlgn="t"/>
                      <a:r>
                        <a:rPr lang="de-DE" sz="1500" u="none" strike="noStrike">
                          <a:effectLst/>
                        </a:rPr>
                        <a:t>Rendering </a:t>
                      </a:r>
                      <a:endParaRPr lang="de-DE" sz="1500" b="0" i="0" u="none" strike="noStrike">
                        <a:solidFill>
                          <a:srgbClr val="000000"/>
                        </a:solidFill>
                        <a:effectLst/>
                        <a:latin typeface="Calibri" panose="020F0502020204030204" pitchFamily="34" charset="0"/>
                      </a:endParaRPr>
                    </a:p>
                  </a:txBody>
                  <a:tcPr marL="13650" marR="13650" marT="13650" marB="0"/>
                </a:tc>
                <a:tc>
                  <a:txBody>
                    <a:bodyPr/>
                    <a:lstStyle/>
                    <a:p>
                      <a:pPr algn="l" fontAlgn="t"/>
                      <a:r>
                        <a:rPr lang="de-DE" sz="1500" u="none" strike="noStrike" dirty="0">
                          <a:effectLst/>
                        </a:rPr>
                        <a:t>Rendering</a:t>
                      </a:r>
                      <a:endParaRPr lang="de-DE" sz="1500" b="0" i="0" u="none" strike="noStrike" dirty="0">
                        <a:solidFill>
                          <a:srgbClr val="000000"/>
                        </a:solidFill>
                        <a:effectLst/>
                        <a:latin typeface="Calibri" panose="020F0502020204030204" pitchFamily="34" charset="0"/>
                      </a:endParaRPr>
                    </a:p>
                  </a:txBody>
                  <a:tcPr marL="13650" marR="13650" marT="13650" marB="0"/>
                </a:tc>
              </a:tr>
            </a:tbl>
          </a:graphicData>
        </a:graphic>
      </p:graphicFrame>
      <p:sp>
        <p:nvSpPr>
          <p:cNvPr id="6" name="Textfeld 5"/>
          <p:cNvSpPr txBox="1"/>
          <p:nvPr/>
        </p:nvSpPr>
        <p:spPr>
          <a:xfrm>
            <a:off x="2853974" y="5231027"/>
            <a:ext cx="6571094" cy="369332"/>
          </a:xfrm>
          <a:prstGeom prst="rect">
            <a:avLst/>
          </a:prstGeom>
          <a:noFill/>
        </p:spPr>
        <p:txBody>
          <a:bodyPr wrap="none" rtlCol="0">
            <a:spAutoFit/>
          </a:bodyPr>
          <a:lstStyle/>
          <a:p>
            <a:r>
              <a:rPr lang="de-DE" dirty="0" smtClean="0"/>
              <a:t>Unsere aktuelle </a:t>
            </a:r>
            <a:r>
              <a:rPr lang="de-DE" dirty="0" smtClean="0"/>
              <a:t>und detailliertere Tabelle </a:t>
            </a:r>
            <a:r>
              <a:rPr lang="de-DE" dirty="0" smtClean="0"/>
              <a:t>finden Sie </a:t>
            </a:r>
            <a:r>
              <a:rPr lang="de-DE" dirty="0" smtClean="0">
                <a:hlinkClick r:id="rId2"/>
              </a:rPr>
              <a:t>hier</a:t>
            </a:r>
            <a:r>
              <a:rPr lang="de-DE" dirty="0" smtClean="0"/>
              <a:t> online.</a:t>
            </a:r>
            <a:endParaRPr lang="de-DE" dirty="0"/>
          </a:p>
        </p:txBody>
      </p:sp>
    </p:spTree>
    <p:extLst>
      <p:ext uri="{BB962C8B-B14F-4D97-AF65-F5344CB8AC3E}">
        <p14:creationId xmlns:p14="http://schemas.microsoft.com/office/powerpoint/2010/main" val="178971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latin typeface="Calibri Light" panose="020F0302020204030204" pitchFamily="34" charset="0"/>
              </a:rPr>
              <a:t>Größtes Risiko</a:t>
            </a:r>
            <a:endParaRPr lang="de-DE" dirty="0">
              <a:latin typeface="Calibri Light" panose="020F0302020204030204" pitchFamily="34" charset="0"/>
            </a:endParaRPr>
          </a:p>
        </p:txBody>
      </p:sp>
      <p:sp>
        <p:nvSpPr>
          <p:cNvPr id="3" name="Inhaltsplatzhalter 2"/>
          <p:cNvSpPr>
            <a:spLocks noGrp="1"/>
          </p:cNvSpPr>
          <p:nvPr>
            <p:ph idx="1"/>
          </p:nvPr>
        </p:nvSpPr>
        <p:spPr/>
        <p:txBody>
          <a:bodyPr/>
          <a:lstStyle/>
          <a:p>
            <a:pPr marL="0" indent="0" algn="ctr">
              <a:buNone/>
            </a:pPr>
            <a:endParaRPr lang="de-DE" dirty="0" smtClean="0">
              <a:latin typeface="Calibri Light" panose="020F0302020204030204" pitchFamily="34" charset="0"/>
            </a:endParaRPr>
          </a:p>
          <a:p>
            <a:pPr marL="0" indent="0" algn="ctr">
              <a:buNone/>
            </a:pPr>
            <a:endParaRPr lang="de-DE" dirty="0">
              <a:latin typeface="Calibri Light" panose="020F0302020204030204" pitchFamily="34" charset="0"/>
            </a:endParaRPr>
          </a:p>
          <a:p>
            <a:pPr marL="0" indent="0" algn="ctr">
              <a:buNone/>
            </a:pPr>
            <a:r>
              <a:rPr lang="de-DE" dirty="0" smtClean="0">
                <a:latin typeface="Calibri Light" panose="020F0302020204030204" pitchFamily="34" charset="0"/>
              </a:rPr>
              <a:t>Zeitproblem durch zu hohen eigenen Anspruch (Qualität, Look).</a:t>
            </a:r>
          </a:p>
          <a:p>
            <a:pPr marL="0" indent="0" algn="ctr">
              <a:buNone/>
            </a:pPr>
            <a:r>
              <a:rPr lang="de-DE" dirty="0" smtClean="0">
                <a:latin typeface="Calibri Light" panose="020F0302020204030204" pitchFamily="34" charset="0"/>
              </a:rPr>
              <a:t>Dadurch zu lange </a:t>
            </a:r>
            <a:r>
              <a:rPr lang="de-DE" dirty="0" err="1" smtClean="0">
                <a:latin typeface="Calibri Light" panose="020F0302020204030204" pitchFamily="34" charset="0"/>
              </a:rPr>
              <a:t>Renderzeiten</a:t>
            </a:r>
            <a:r>
              <a:rPr lang="de-DE" dirty="0" smtClean="0">
                <a:latin typeface="Calibri Light" panose="020F0302020204030204" pitchFamily="34" charset="0"/>
              </a:rPr>
              <a:t> und somit Zeitdruck.</a:t>
            </a:r>
            <a:endParaRPr lang="de-DE" dirty="0">
              <a:latin typeface="Calibri Light" panose="020F0302020204030204" pitchFamily="34" charset="0"/>
            </a:endParaRPr>
          </a:p>
        </p:txBody>
      </p:sp>
    </p:spTree>
    <p:extLst>
      <p:ext uri="{BB962C8B-B14F-4D97-AF65-F5344CB8AC3E}">
        <p14:creationId xmlns:p14="http://schemas.microsoft.com/office/powerpoint/2010/main" val="452733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latin typeface="Calibri Light" panose="020F0302020204030204" pitchFamily="34" charset="0"/>
              </a:rPr>
              <a:t>Notlösung </a:t>
            </a:r>
            <a:endParaRPr lang="de-DE" dirty="0">
              <a:latin typeface="Calibri Light" panose="020F0302020204030204" pitchFamily="34" charset="0"/>
            </a:endParaRPr>
          </a:p>
        </p:txBody>
      </p:sp>
      <p:sp>
        <p:nvSpPr>
          <p:cNvPr id="3" name="Inhaltsplatzhalter 2"/>
          <p:cNvSpPr>
            <a:spLocks noGrp="1"/>
          </p:cNvSpPr>
          <p:nvPr>
            <p:ph idx="1"/>
          </p:nvPr>
        </p:nvSpPr>
        <p:spPr>
          <a:xfrm>
            <a:off x="1295400" y="2687053"/>
            <a:ext cx="9601200" cy="3104147"/>
          </a:xfrm>
        </p:spPr>
        <p:txBody>
          <a:bodyPr/>
          <a:lstStyle/>
          <a:p>
            <a:pPr algn="ctr"/>
            <a:r>
              <a:rPr lang="de-DE" dirty="0" smtClean="0"/>
              <a:t> </a:t>
            </a:r>
            <a:r>
              <a:rPr lang="de-DE" dirty="0" smtClean="0">
                <a:latin typeface="Calibri Light" panose="020F0302020204030204" pitchFamily="34" charset="0"/>
              </a:rPr>
              <a:t>Grafische Qualität verringern </a:t>
            </a:r>
          </a:p>
          <a:p>
            <a:pPr marL="0" indent="0" algn="ctr">
              <a:buNone/>
            </a:pPr>
            <a:r>
              <a:rPr lang="de-DE" dirty="0" smtClean="0">
                <a:latin typeface="Calibri Light" panose="020F0302020204030204" pitchFamily="34" charset="0"/>
              </a:rPr>
              <a:t> 	-&gt; </a:t>
            </a:r>
            <a:r>
              <a:rPr lang="de-DE" dirty="0" err="1" smtClean="0">
                <a:latin typeface="Calibri Light" panose="020F0302020204030204" pitchFamily="34" charset="0"/>
              </a:rPr>
              <a:t>Renderzeiten</a:t>
            </a:r>
            <a:r>
              <a:rPr lang="de-DE" dirty="0" smtClean="0">
                <a:latin typeface="Calibri Light" panose="020F0302020204030204" pitchFamily="34" charset="0"/>
              </a:rPr>
              <a:t> werden kürzer</a:t>
            </a:r>
            <a:endParaRPr lang="de-DE" dirty="0" smtClean="0"/>
          </a:p>
          <a:p>
            <a:pPr algn="ctr"/>
            <a:r>
              <a:rPr lang="de-DE" dirty="0">
                <a:latin typeface="Calibri Light" panose="020F0302020204030204" pitchFamily="34" charset="0"/>
              </a:rPr>
              <a:t> </a:t>
            </a:r>
            <a:r>
              <a:rPr lang="de-DE" dirty="0" smtClean="0">
                <a:latin typeface="Calibri Light" panose="020F0302020204030204" pitchFamily="34" charset="0"/>
              </a:rPr>
              <a:t>Eigenen Anspruch verringern</a:t>
            </a:r>
          </a:p>
          <a:p>
            <a:pPr marL="0" indent="0">
              <a:buNone/>
            </a:pPr>
            <a:endParaRPr lang="de-DE" dirty="0" smtClean="0">
              <a:latin typeface="Calibri Light" panose="020F0302020204030204" pitchFamily="34" charset="0"/>
            </a:endParaRPr>
          </a:p>
        </p:txBody>
      </p:sp>
    </p:spTree>
    <p:extLst>
      <p:ext uri="{BB962C8B-B14F-4D97-AF65-F5344CB8AC3E}">
        <p14:creationId xmlns:p14="http://schemas.microsoft.com/office/powerpoint/2010/main" val="154430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defTabSz="914400">
              <a:lnSpc>
                <a:spcPct val="90000"/>
              </a:lnSpc>
              <a:spcBef>
                <a:spcPct val="0"/>
              </a:spcBef>
              <a:buNone/>
            </a:pPr>
            <a:r>
              <a:rPr lang="de-DE" sz="3200" b="1" i="0" dirty="0" smtClean="0">
                <a:solidFill>
                  <a:srgbClr val="D15A3E"/>
                </a:solidFill>
                <a:latin typeface="Calibri Light" panose="020F0302020204030204" pitchFamily="34" charset="0"/>
              </a:rPr>
              <a:t>Beschreibung des Projektes	</a:t>
            </a:r>
            <a:endParaRPr lang="de-DE" dirty="0">
              <a:latin typeface="Calibri Light" panose="020F0302020204030204" pitchFamily="34" charset="0"/>
            </a:endParaRPr>
          </a:p>
        </p:txBody>
      </p:sp>
      <p:sp>
        <p:nvSpPr>
          <p:cNvPr id="3" name="Inhaltsplatzhalter 2"/>
          <p:cNvSpPr>
            <a:spLocks noGrp="1"/>
          </p:cNvSpPr>
          <p:nvPr>
            <p:ph idx="1"/>
          </p:nvPr>
        </p:nvSpPr>
        <p:spPr/>
        <p:txBody>
          <a:bodyPr/>
          <a:lstStyle/>
          <a:p>
            <a:pPr marL="0" indent="0" algn="ctr">
              <a:buNone/>
            </a:pPr>
            <a:endParaRPr lang="de-DE" dirty="0" smtClean="0"/>
          </a:p>
          <a:p>
            <a:pPr marL="0" indent="0" algn="ctr">
              <a:buNone/>
            </a:pPr>
            <a:endParaRPr lang="de-DE" dirty="0"/>
          </a:p>
          <a:p>
            <a:pPr marL="0" indent="0" algn="ctr">
              <a:buNone/>
            </a:pPr>
            <a:r>
              <a:rPr lang="de-DE" dirty="0" smtClean="0">
                <a:latin typeface="Calibri Light" panose="020F0302020204030204" pitchFamily="34" charset="0"/>
              </a:rPr>
              <a:t>„Eine </a:t>
            </a:r>
            <a:r>
              <a:rPr lang="de-DE" dirty="0">
                <a:latin typeface="Calibri Light" panose="020F0302020204030204" pitchFamily="34" charset="0"/>
              </a:rPr>
              <a:t>durch moderne Architektur geprägte Kirche wird Schauplatz eines Phänomens. Aus einem unbekannten Grund setzt das Naturgesetz der Schwerkraft für einige Gegenstände aus. Dies sorgt für eindrucksvolle und abstrakte Momentaufnahmen, welche durch die einzigartige Lichtstimmung der Kirche besonders und magisch wirken</a:t>
            </a:r>
            <a:r>
              <a:rPr lang="de-DE" dirty="0" smtClean="0">
                <a:latin typeface="Calibri Light" panose="020F0302020204030204" pitchFamily="34" charset="0"/>
              </a:rPr>
              <a:t>.“</a:t>
            </a:r>
            <a:endParaRPr lang="de-DE" dirty="0">
              <a:latin typeface="Calibri Light" panose="020F0302020204030204" pitchFamily="34" charset="0"/>
            </a:endParaRPr>
          </a:p>
        </p:txBody>
      </p:sp>
    </p:spTree>
    <p:extLst>
      <p:ext uri="{BB962C8B-B14F-4D97-AF65-F5344CB8AC3E}">
        <p14:creationId xmlns:p14="http://schemas.microsoft.com/office/powerpoint/2010/main" val="1476019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latin typeface="Calibri Light" panose="020F0302020204030204" pitchFamily="34" charset="0"/>
              </a:rPr>
              <a:t>Inspiration (Video)</a:t>
            </a:r>
            <a:endParaRPr lang="de-DE" dirty="0">
              <a:latin typeface="Calibri Light" panose="020F0302020204030204" pitchFamily="34" charset="0"/>
            </a:endParaRPr>
          </a:p>
        </p:txBody>
      </p:sp>
      <p:pic>
        <p:nvPicPr>
          <p:cNvPr id="6" name="vlc-record-2015-11-12-12h08m18s-The Third and The Seventh HD.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91706" y="1646238"/>
            <a:ext cx="7369398" cy="4144962"/>
          </a:xfrm>
          <a:prstGeom prst="roundRect">
            <a:avLst/>
          </a:prstGeom>
        </p:spPr>
      </p:pic>
    </p:spTree>
    <p:extLst>
      <p:ext uri="{BB962C8B-B14F-4D97-AF65-F5344CB8AC3E}">
        <p14:creationId xmlns:p14="http://schemas.microsoft.com/office/powerpoint/2010/main" val="1233786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defTabSz="914400">
              <a:lnSpc>
                <a:spcPct val="90000"/>
              </a:lnSpc>
              <a:spcBef>
                <a:spcPct val="0"/>
              </a:spcBef>
              <a:buNone/>
            </a:pPr>
            <a:r>
              <a:rPr lang="de-DE" dirty="0" err="1" smtClean="0">
                <a:latin typeface="Calibri Light" panose="020F0302020204030204" pitchFamily="34" charset="0"/>
              </a:rPr>
              <a:t>Shot</a:t>
            </a:r>
            <a:r>
              <a:rPr lang="de-DE" dirty="0" smtClean="0">
                <a:latin typeface="Calibri Light" panose="020F0302020204030204" pitchFamily="34" charset="0"/>
              </a:rPr>
              <a:t> 01</a:t>
            </a:r>
            <a:endParaRPr lang="de-DE" dirty="0">
              <a:latin typeface="Calibri Light" panose="020F0302020204030204" pitchFamily="34" charset="0"/>
            </a:endParaRPr>
          </a:p>
        </p:txBody>
      </p:sp>
      <p:pic>
        <p:nvPicPr>
          <p:cNvPr id="6" name="Inhaltsplatzhalt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67808" y="1981200"/>
            <a:ext cx="5656384" cy="3810000"/>
          </a:xfrm>
        </p:spPr>
      </p:pic>
      <p:sp>
        <p:nvSpPr>
          <p:cNvPr id="3" name="Textfeld 2"/>
          <p:cNvSpPr txBox="1"/>
          <p:nvPr/>
        </p:nvSpPr>
        <p:spPr>
          <a:xfrm>
            <a:off x="224481" y="168891"/>
            <a:ext cx="3228704" cy="584775"/>
          </a:xfrm>
          <a:prstGeom prst="rect">
            <a:avLst/>
          </a:prstGeom>
          <a:noFill/>
        </p:spPr>
        <p:txBody>
          <a:bodyPr wrap="none" rtlCol="0">
            <a:spAutoFit/>
          </a:bodyPr>
          <a:lstStyle/>
          <a:p>
            <a:r>
              <a:rPr lang="de-DE" sz="3200" dirty="0" smtClean="0">
                <a:latin typeface="Calibri Light" panose="020F0302020204030204" pitchFamily="34" charset="0"/>
              </a:rPr>
              <a:t>Storyboard - </a:t>
            </a:r>
            <a:r>
              <a:rPr lang="de-DE" sz="3200" dirty="0" err="1" smtClean="0">
                <a:latin typeface="Calibri Light" panose="020F0302020204030204" pitchFamily="34" charset="0"/>
              </a:rPr>
              <a:t>Shots</a:t>
            </a:r>
            <a:endParaRPr lang="de-DE" sz="3200" dirty="0">
              <a:latin typeface="Calibri Light" panose="020F0302020204030204" pitchFamily="34" charset="0"/>
            </a:endParaRPr>
          </a:p>
        </p:txBody>
      </p:sp>
    </p:spTree>
    <p:extLst>
      <p:ext uri="{BB962C8B-B14F-4D97-AF65-F5344CB8AC3E}">
        <p14:creationId xmlns:p14="http://schemas.microsoft.com/office/powerpoint/2010/main" val="2475092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err="1">
                <a:latin typeface="Calibri Light" panose="020F0302020204030204" pitchFamily="34" charset="0"/>
              </a:rPr>
              <a:t>Shot</a:t>
            </a:r>
            <a:r>
              <a:rPr lang="de-DE" dirty="0">
                <a:latin typeface="Calibri Light" panose="020F0302020204030204" pitchFamily="34" charset="0"/>
              </a:rPr>
              <a:t> </a:t>
            </a:r>
            <a:r>
              <a:rPr lang="de-DE" dirty="0" smtClean="0">
                <a:latin typeface="Calibri Light" panose="020F0302020204030204" pitchFamily="34" charset="0"/>
              </a:rPr>
              <a:t>02</a:t>
            </a:r>
            <a:endParaRPr lang="de-DE" dirty="0">
              <a:latin typeface="Calibri Light" panose="020F0302020204030204" pitchFamily="34" charset="0"/>
            </a:endParaRPr>
          </a:p>
        </p:txBody>
      </p:sp>
      <p:pic>
        <p:nvPicPr>
          <p:cNvPr id="3" name="Inhaltsplatzhalt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67808" y="1981200"/>
            <a:ext cx="5656384" cy="3810000"/>
          </a:xfrm>
        </p:spPr>
      </p:pic>
      <p:sp>
        <p:nvSpPr>
          <p:cNvPr id="4" name="Textfeld 3"/>
          <p:cNvSpPr txBox="1"/>
          <p:nvPr/>
        </p:nvSpPr>
        <p:spPr>
          <a:xfrm>
            <a:off x="224481" y="168891"/>
            <a:ext cx="3228704" cy="584775"/>
          </a:xfrm>
          <a:prstGeom prst="rect">
            <a:avLst/>
          </a:prstGeom>
          <a:noFill/>
        </p:spPr>
        <p:txBody>
          <a:bodyPr wrap="none" rtlCol="0">
            <a:spAutoFit/>
          </a:bodyPr>
          <a:lstStyle/>
          <a:p>
            <a:r>
              <a:rPr lang="de-DE" sz="3200" dirty="0" smtClean="0">
                <a:latin typeface="Calibri Light" panose="020F0302020204030204" pitchFamily="34" charset="0"/>
              </a:rPr>
              <a:t>Storyboard - </a:t>
            </a:r>
            <a:r>
              <a:rPr lang="de-DE" sz="3200" dirty="0" err="1" smtClean="0">
                <a:latin typeface="Calibri Light" panose="020F0302020204030204" pitchFamily="34" charset="0"/>
              </a:rPr>
              <a:t>Shots</a:t>
            </a:r>
            <a:endParaRPr lang="de-DE" sz="3200" dirty="0">
              <a:latin typeface="Calibri Light" panose="020F0302020204030204" pitchFamily="34" charset="0"/>
            </a:endParaRPr>
          </a:p>
        </p:txBody>
      </p:sp>
    </p:spTree>
    <p:extLst>
      <p:ext uri="{BB962C8B-B14F-4D97-AF65-F5344CB8AC3E}">
        <p14:creationId xmlns:p14="http://schemas.microsoft.com/office/powerpoint/2010/main" val="611807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err="1">
                <a:latin typeface="Calibri Light" panose="020F0302020204030204" pitchFamily="34" charset="0"/>
              </a:rPr>
              <a:t>Shot</a:t>
            </a:r>
            <a:r>
              <a:rPr lang="de-DE" dirty="0">
                <a:latin typeface="Calibri Light" panose="020F0302020204030204" pitchFamily="34" charset="0"/>
              </a:rPr>
              <a:t> </a:t>
            </a:r>
            <a:r>
              <a:rPr lang="de-DE" dirty="0" smtClean="0">
                <a:latin typeface="Calibri Light" panose="020F0302020204030204" pitchFamily="34" charset="0"/>
              </a:rPr>
              <a:t>03</a:t>
            </a:r>
            <a:endParaRPr lang="de-DE" dirty="0">
              <a:latin typeface="Calibri Light" panose="020F0302020204030204" pitchFamily="34" charset="0"/>
            </a:endParaRPr>
          </a:p>
        </p:txBody>
      </p:sp>
      <p:pic>
        <p:nvPicPr>
          <p:cNvPr id="3" name="Inhaltsplatzhalt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67808" y="1981200"/>
            <a:ext cx="5656384" cy="3810000"/>
          </a:xfrm>
        </p:spPr>
      </p:pic>
      <p:sp>
        <p:nvSpPr>
          <p:cNvPr id="4" name="Textfeld 3"/>
          <p:cNvSpPr txBox="1"/>
          <p:nvPr/>
        </p:nvSpPr>
        <p:spPr>
          <a:xfrm>
            <a:off x="224481" y="168891"/>
            <a:ext cx="3228704" cy="584775"/>
          </a:xfrm>
          <a:prstGeom prst="rect">
            <a:avLst/>
          </a:prstGeom>
          <a:noFill/>
        </p:spPr>
        <p:txBody>
          <a:bodyPr wrap="none" rtlCol="0">
            <a:spAutoFit/>
          </a:bodyPr>
          <a:lstStyle/>
          <a:p>
            <a:r>
              <a:rPr lang="de-DE" sz="3200" dirty="0" smtClean="0">
                <a:latin typeface="Calibri Light" panose="020F0302020204030204" pitchFamily="34" charset="0"/>
              </a:rPr>
              <a:t>Storyboard - </a:t>
            </a:r>
            <a:r>
              <a:rPr lang="de-DE" sz="3200" dirty="0" err="1" smtClean="0">
                <a:latin typeface="Calibri Light" panose="020F0302020204030204" pitchFamily="34" charset="0"/>
              </a:rPr>
              <a:t>Shots</a:t>
            </a:r>
            <a:endParaRPr lang="de-DE" sz="3200" dirty="0">
              <a:latin typeface="Calibri Light" panose="020F0302020204030204" pitchFamily="34" charset="0"/>
            </a:endParaRPr>
          </a:p>
        </p:txBody>
      </p:sp>
    </p:spTree>
    <p:extLst>
      <p:ext uri="{BB962C8B-B14F-4D97-AF65-F5344CB8AC3E}">
        <p14:creationId xmlns:p14="http://schemas.microsoft.com/office/powerpoint/2010/main" val="165975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err="1">
                <a:latin typeface="Calibri Light" panose="020F0302020204030204" pitchFamily="34" charset="0"/>
              </a:rPr>
              <a:t>Shot</a:t>
            </a:r>
            <a:r>
              <a:rPr lang="de-DE" dirty="0">
                <a:latin typeface="Calibri Light" panose="020F0302020204030204" pitchFamily="34" charset="0"/>
              </a:rPr>
              <a:t> </a:t>
            </a:r>
            <a:r>
              <a:rPr lang="de-DE" dirty="0" smtClean="0">
                <a:latin typeface="Calibri Light" panose="020F0302020204030204" pitchFamily="34" charset="0"/>
              </a:rPr>
              <a:t>04</a:t>
            </a:r>
            <a:endParaRPr lang="de-DE" dirty="0">
              <a:latin typeface="Calibri Light" panose="020F0302020204030204" pitchFamily="34" charset="0"/>
            </a:endParaRPr>
          </a:p>
        </p:txBody>
      </p:sp>
      <p:pic>
        <p:nvPicPr>
          <p:cNvPr id="3" name="Inhaltsplatzhalt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67808" y="1981200"/>
            <a:ext cx="5656384" cy="3810000"/>
          </a:xfrm>
        </p:spPr>
      </p:pic>
      <p:sp>
        <p:nvSpPr>
          <p:cNvPr id="5" name="Textfeld 4"/>
          <p:cNvSpPr txBox="1"/>
          <p:nvPr/>
        </p:nvSpPr>
        <p:spPr>
          <a:xfrm>
            <a:off x="224481" y="168891"/>
            <a:ext cx="3228704" cy="584775"/>
          </a:xfrm>
          <a:prstGeom prst="rect">
            <a:avLst/>
          </a:prstGeom>
          <a:noFill/>
        </p:spPr>
        <p:txBody>
          <a:bodyPr wrap="none" rtlCol="0">
            <a:spAutoFit/>
          </a:bodyPr>
          <a:lstStyle/>
          <a:p>
            <a:r>
              <a:rPr lang="de-DE" sz="3200" dirty="0" smtClean="0">
                <a:latin typeface="Calibri Light" panose="020F0302020204030204" pitchFamily="34" charset="0"/>
              </a:rPr>
              <a:t>Storyboard - </a:t>
            </a:r>
            <a:r>
              <a:rPr lang="de-DE" sz="3200" dirty="0" err="1" smtClean="0">
                <a:latin typeface="Calibri Light" panose="020F0302020204030204" pitchFamily="34" charset="0"/>
              </a:rPr>
              <a:t>Shots</a:t>
            </a:r>
            <a:endParaRPr lang="de-DE" sz="3200" dirty="0">
              <a:latin typeface="Calibri Light" panose="020F0302020204030204" pitchFamily="34" charset="0"/>
            </a:endParaRPr>
          </a:p>
        </p:txBody>
      </p:sp>
    </p:spTree>
    <p:extLst>
      <p:ext uri="{BB962C8B-B14F-4D97-AF65-F5344CB8AC3E}">
        <p14:creationId xmlns:p14="http://schemas.microsoft.com/office/powerpoint/2010/main" val="3967155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err="1">
                <a:latin typeface="Calibri Light" panose="020F0302020204030204" pitchFamily="34" charset="0"/>
              </a:rPr>
              <a:t>Shot</a:t>
            </a:r>
            <a:r>
              <a:rPr lang="de-DE" dirty="0">
                <a:latin typeface="Calibri Light" panose="020F0302020204030204" pitchFamily="34" charset="0"/>
              </a:rPr>
              <a:t> </a:t>
            </a:r>
            <a:r>
              <a:rPr lang="de-DE" dirty="0" smtClean="0">
                <a:latin typeface="Calibri Light" panose="020F0302020204030204" pitchFamily="34" charset="0"/>
              </a:rPr>
              <a:t>05</a:t>
            </a:r>
            <a:endParaRPr lang="de-DE" dirty="0">
              <a:latin typeface="Calibri Light" panose="020F0302020204030204" pitchFamily="34" charset="0"/>
            </a:endParaRPr>
          </a:p>
        </p:txBody>
      </p:sp>
      <p:pic>
        <p:nvPicPr>
          <p:cNvPr id="3" name="Inhaltsplatzhalt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67808" y="1981200"/>
            <a:ext cx="5656384" cy="3810000"/>
          </a:xfrm>
        </p:spPr>
      </p:pic>
      <p:sp>
        <p:nvSpPr>
          <p:cNvPr id="4" name="Textfeld 3"/>
          <p:cNvSpPr txBox="1"/>
          <p:nvPr/>
        </p:nvSpPr>
        <p:spPr>
          <a:xfrm>
            <a:off x="224481" y="168891"/>
            <a:ext cx="3228704" cy="584775"/>
          </a:xfrm>
          <a:prstGeom prst="rect">
            <a:avLst/>
          </a:prstGeom>
          <a:noFill/>
        </p:spPr>
        <p:txBody>
          <a:bodyPr wrap="none" rtlCol="0">
            <a:spAutoFit/>
          </a:bodyPr>
          <a:lstStyle/>
          <a:p>
            <a:r>
              <a:rPr lang="de-DE" sz="3200" dirty="0" smtClean="0">
                <a:latin typeface="Calibri Light" panose="020F0302020204030204" pitchFamily="34" charset="0"/>
              </a:rPr>
              <a:t>Storyboard - </a:t>
            </a:r>
            <a:r>
              <a:rPr lang="de-DE" sz="3200" dirty="0" err="1" smtClean="0">
                <a:latin typeface="Calibri Light" panose="020F0302020204030204" pitchFamily="34" charset="0"/>
              </a:rPr>
              <a:t>Shots</a:t>
            </a:r>
            <a:endParaRPr lang="de-DE" sz="3200" dirty="0">
              <a:latin typeface="Calibri Light" panose="020F0302020204030204" pitchFamily="34" charset="0"/>
            </a:endParaRPr>
          </a:p>
        </p:txBody>
      </p:sp>
    </p:spTree>
    <p:extLst>
      <p:ext uri="{BB962C8B-B14F-4D97-AF65-F5344CB8AC3E}">
        <p14:creationId xmlns:p14="http://schemas.microsoft.com/office/powerpoint/2010/main" val="234382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7087C0F-7449-45C4-B248-63D02665BF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Präsentation Rautenraster (Breitbild)</Template>
  <TotalTime>0</TotalTime>
  <Words>405</Words>
  <Application>Microsoft Office PowerPoint</Application>
  <PresentationFormat>Breitbild</PresentationFormat>
  <Paragraphs>107</Paragraphs>
  <Slides>22</Slides>
  <Notes>1</Notes>
  <HiddenSlides>0</HiddenSlides>
  <MMClips>1</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22</vt:i4>
      </vt:variant>
    </vt:vector>
  </HeadingPairs>
  <TitlesOfParts>
    <vt:vector size="26" baseType="lpstr">
      <vt:lpstr>Arial</vt:lpstr>
      <vt:lpstr>Calibri</vt:lpstr>
      <vt:lpstr>Calibri Light</vt:lpstr>
      <vt:lpstr>Diamond Grid 16x9</vt:lpstr>
      <vt:lpstr>ABSTRAKT </vt:lpstr>
      <vt:lpstr>Gliederung </vt:lpstr>
      <vt:lpstr>Beschreibung des Projektes </vt:lpstr>
      <vt:lpstr>Inspiration (Video)</vt:lpstr>
      <vt:lpstr>Shot 01</vt:lpstr>
      <vt:lpstr>Shot 02</vt:lpstr>
      <vt:lpstr>Shot 03</vt:lpstr>
      <vt:lpstr>Shot 04</vt:lpstr>
      <vt:lpstr>Shot 05</vt:lpstr>
      <vt:lpstr>Shot 06</vt:lpstr>
      <vt:lpstr>Shot 07</vt:lpstr>
      <vt:lpstr>Shot 08</vt:lpstr>
      <vt:lpstr>Shot 09</vt:lpstr>
      <vt:lpstr>Shot 10</vt:lpstr>
      <vt:lpstr>Shot 11</vt:lpstr>
      <vt:lpstr>Shot 12</vt:lpstr>
      <vt:lpstr>Credits</vt:lpstr>
      <vt:lpstr>Nötige 3D-Objekte</vt:lpstr>
      <vt:lpstr>Nötige Animationen</vt:lpstr>
      <vt:lpstr>PowerPoint-Präsentation</vt:lpstr>
      <vt:lpstr>Größtes Risiko</vt:lpstr>
      <vt:lpstr>Notlösung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2015-11-12T10:37:10Z</dcterms:created>
  <dcterms:modified xsi:type="dcterms:W3CDTF">2015-11-22T20:21:37Z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TC030310159991</vt:lpwstr>
  </property>
</Properties>
</file>